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presentation.xml" ContentType="application/vnd.openxmlformats-officedocument.presentationml.presentation.main+xml"/>
  <Override PartName="/ppt/slides/slide1.xml" ContentType="application/vnd.openxmlformats-officedocument.presentationml.slide+xml"/>
  <Override PartName="/ppt/slideLayouts/slideLayout8.xml" ContentType="application/vnd.openxmlformats-officedocument.presentationml.slideLayout+xml"/>
  <Override PartName="/ppt/slideLayouts/slideLayout12.xml" ContentType="application/vnd.openxmlformats-officedocument.presentationml.slideLayout+xml"/>
  <Override PartName="/ppt/slideLayouts/slideLayout11.xml" ContentType="application/vnd.openxmlformats-officedocument.presentationml.slideLayout+xml"/>
  <Override PartName="/ppt/slideMasters/slideMaster1.xml" ContentType="application/vnd.openxmlformats-officedocument.presentationml.slideMaster+xml"/>
  <Override PartName="/ppt/slideLayouts/slideLayout9.xml" ContentType="application/vnd.openxmlformats-officedocument.presentationml.slideLayout+xml"/>
  <Override PartName="/ppt/slideLayouts/slideLayout7.xml" ContentType="application/vnd.openxmlformats-officedocument.presentationml.slideLayout+xml"/>
  <Override PartName="/ppt/slideLayouts/slideLayout6.xml" ContentType="application/vnd.openxmlformats-officedocument.presentationml.slideLayout+xml"/>
  <Override PartName="/ppt/slideLayouts/slideLayout5.xml" ContentType="application/vnd.openxmlformats-officedocument.presentationml.slideLayout+xml"/>
  <Override PartName="/ppt/slideLayouts/slideLayout4.xml" ContentType="application/vnd.openxmlformats-officedocument.presentationml.slideLayout+xml"/>
  <Override PartName="/ppt/slideLayouts/slideLayout3.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notesSlides/notesSlide1.xml" ContentType="application/vnd.openxmlformats-officedocument.presentationml.notesSlide+xml"/>
  <Override PartName="/ppt/theme/theme2.xml" ContentType="application/vnd.openxmlformats-officedocument.theme+xml"/>
  <Override PartName="/ppt/theme/theme1.xml" ContentType="application/vnd.openxmlformats-officedocument.theme+xml"/>
  <Override PartName="/ppt/notesMasters/notesMaster1.xml" ContentType="application/vnd.openxmlformats-officedocument.presentationml.notesMaster+xml"/>
  <Override PartName="/ppt/tableStyles.xml" ContentType="application/vnd.openxmlformats-officedocument.presentationml.tableStyles+xml"/>
  <Override PartName="/ppt/viewProps.xml" ContentType="application/vnd.openxmlformats-officedocument.presentationml.viewProps+xml"/>
  <Override PartName="/ppt/presProps.xml" ContentType="application/vnd.openxmlformats-officedocument.presentationml.presProps+xml"/>
  <Override PartName="/docProps/app.xml" ContentType="application/vnd.openxmlformats-officedocument.extended-properties+xml"/>
  <Override PartName="/docProps/core.xml" ContentType="application/vnd.openxmlformats-package.core-propertie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8"/>
  </p:notesMasterIdLst>
  <p:sldIdLst>
    <p:sldId id="256" r:id="rId2"/>
    <p:sldId id="257" r:id="rId3"/>
    <p:sldId id="297" r:id="rId4"/>
    <p:sldId id="324" r:id="rId5"/>
    <p:sldId id="258" r:id="rId6"/>
    <p:sldId id="259" r:id="rId7"/>
    <p:sldId id="356" r:id="rId8"/>
    <p:sldId id="357" r:id="rId9"/>
    <p:sldId id="277"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329" r:id="rId27"/>
    <p:sldId id="326" r:id="rId28"/>
    <p:sldId id="328" r:id="rId29"/>
    <p:sldId id="335" r:id="rId30"/>
    <p:sldId id="276" r:id="rId31"/>
    <p:sldId id="279" r:id="rId32"/>
    <p:sldId id="283" r:id="rId33"/>
    <p:sldId id="284" r:id="rId34"/>
    <p:sldId id="353" r:id="rId35"/>
    <p:sldId id="352" r:id="rId36"/>
    <p:sldId id="285" r:id="rId37"/>
    <p:sldId id="280" r:id="rId38"/>
    <p:sldId id="286" r:id="rId39"/>
    <p:sldId id="349" r:id="rId40"/>
    <p:sldId id="287" r:id="rId41"/>
    <p:sldId id="288" r:id="rId42"/>
    <p:sldId id="354" r:id="rId43"/>
    <p:sldId id="289" r:id="rId44"/>
    <p:sldId id="340" r:id="rId45"/>
    <p:sldId id="341" r:id="rId46"/>
    <p:sldId id="342" r:id="rId47"/>
    <p:sldId id="343" r:id="rId48"/>
    <p:sldId id="355" r:id="rId49"/>
    <p:sldId id="336" r:id="rId50"/>
    <p:sldId id="337" r:id="rId51"/>
    <p:sldId id="338" r:id="rId52"/>
    <p:sldId id="344" r:id="rId53"/>
    <p:sldId id="345" r:id="rId54"/>
    <p:sldId id="346" r:id="rId55"/>
    <p:sldId id="347" r:id="rId56"/>
    <p:sldId id="348" r:id="rId57"/>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defRPr>
    </a:lvl1pPr>
    <a:lvl2pPr marL="0" marR="0" indent="457200" algn="ctr" defTabSz="8255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defRPr>
    </a:lvl2pPr>
    <a:lvl3pPr marL="0" marR="0" indent="914400" algn="ctr" defTabSz="8255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defRPr>
    </a:lvl3pPr>
    <a:lvl4pPr marL="0" marR="0" indent="1371600" algn="ctr" defTabSz="8255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defRPr>
    </a:lvl4pPr>
    <a:lvl5pPr marL="0" marR="0" indent="1828800" algn="ctr" defTabSz="8255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defRPr>
    </a:lvl5pPr>
    <a:lvl6pPr marL="0" marR="0" indent="2286000" algn="ctr" defTabSz="8255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defRPr>
    </a:lvl6pPr>
    <a:lvl7pPr marL="0" marR="0" indent="2743200" algn="ctr" defTabSz="8255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defRPr>
    </a:lvl7pPr>
    <a:lvl8pPr marL="0" marR="0" indent="3200400" algn="ctr" defTabSz="8255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defRPr>
    </a:lvl8pPr>
    <a:lvl9pPr marL="0" marR="0" indent="3657600" algn="ctr" defTabSz="8255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A2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ヒラギノ角ゴ ProN W6"/>
          <a:ea typeface="ヒラギノ角ゴ ProN W6"/>
          <a:cs typeface="ヒラギノ角ゴ ProN W6"/>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lumOff val="-13575"/>
            </a:schemeClr>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ヒラギノ角ゴ ProN W6"/>
          <a:ea typeface="ヒラギノ角ゴ ProN W6"/>
          <a:cs typeface="ヒラギノ角ゴ ProN W6"/>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hueOff val="114395"/>
              <a:lumOff val="-24975"/>
            </a:schemeClr>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ff" i="off">
        <a:fontRef idx="min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3">
              <a:hueOff val="362282"/>
              <a:satOff val="31803"/>
              <a:lumOff val="-18242"/>
            </a:schemeClr>
          </a:solidFill>
        </a:fill>
      </a:tcStyle>
    </a:firstCol>
    <a:lastRow>
      <a:tcTxStyle b="off" i="off">
        <a:fontRef idx="minor">
          <a:srgbClr val="000000"/>
        </a:fontRef>
        <a:srgbClr val="000000"/>
      </a:tcTxStyle>
      <a:tcStyle>
        <a:tcBdr>
          <a:left>
            <a:ln w="12700" cap="flat">
              <a:solidFill>
                <a:srgbClr val="606060"/>
              </a:solidFill>
              <a:prstDash val="solid"/>
              <a:miter lim="400000"/>
            </a:ln>
          </a:left>
          <a:right>
            <a:ln w="12700" cap="flat">
              <a:solidFill>
                <a:srgbClr val="606060"/>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EBEBEB"/>
          </a:solidFill>
        </a:fill>
      </a:tcStyle>
    </a:lastRow>
    <a:firstRow>
      <a:tcTxStyle b="off" i="off">
        <a:fontRef idx="minor">
          <a:srgbClr val="FFFFFF"/>
        </a:fontRef>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rgbClr val="017101"/>
          </a:solidFill>
        </a:fill>
      </a:tcStyle>
    </a:firstRow>
  </a:tblStyle>
  <a:tblStyle styleId="{EEE7283C-3CF3-47DC-8721-378D4A62B228}" styleName="">
    <a:tblBg/>
    <a:wholeTbl>
      <a:tcTxStyle b="off" i="off">
        <a:font>
          <a:latin typeface="Helvetica Neue Light"/>
          <a:ea typeface="Helvetica Neue Light"/>
          <a:cs typeface="Helvetica Neue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FAF7E9"/>
          </a:solidFill>
        </a:fill>
      </a:tcStyle>
    </a:wholeTbl>
    <a:band2H>
      <a:tcTxStyle/>
      <a:tcStyle>
        <a:tcBdr/>
        <a:fill>
          <a:solidFill>
            <a:srgbClr val="EDEADD"/>
          </a:solidFill>
        </a:fill>
      </a:tcStyle>
    </a:band2H>
    <a:firstCol>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9BA00"/>
          </a:solidFill>
        </a:fill>
      </a:tcStyle>
    </a:firstCol>
    <a:la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lastRow>
    <a:fir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EBEBEB"/>
          </a:solidFill>
        </a:fill>
      </a:tcStyle>
    </a:wholeTbl>
    <a:band2H>
      <a:tcTxStyle/>
      <a:tcStyle>
        <a:tcBdr/>
        <a:fill>
          <a:solidFill>
            <a:srgbClr val="DADBDA"/>
          </a:solidFill>
        </a:fill>
      </a:tcStyle>
    </a:band2H>
    <a:firstCol>
      <a:tcTxStyle b="on" i="off">
        <a:font>
          <a:latin typeface="ヒラギノ角ゴ ProN W6"/>
          <a:ea typeface="ヒラギノ角ゴ ProN W6"/>
          <a:cs typeface="ヒラギノ角ゴ ProN W6"/>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chemeClr val="accent6">
              <a:hueOff val="-146070"/>
              <a:satOff val="-10048"/>
              <a:lumOff val="-30626"/>
            </a:schemeClr>
          </a:solidFill>
        </a:fill>
      </a:tcStyle>
    </a:firstCol>
    <a:lastRow>
      <a:tcTxStyle b="on" i="off">
        <a:font>
          <a:latin typeface="ヒラギノ角ゴ ProN W6"/>
          <a:ea typeface="ヒラギノ角ゴ ProN W6"/>
          <a:cs typeface="ヒラギノ角ゴ ProN W6"/>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lastRow>
    <a:firstRow>
      <a:tcTxStyle b="on" i="off">
        <a:font>
          <a:latin typeface="ヒラギノ角ゴ ProN W6"/>
          <a:ea typeface="ヒラギノ角ゴ ProN W6"/>
          <a:cs typeface="ヒラギノ角ゴ ProN W6"/>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B5B5C1"/>
          </a:solidFill>
        </a:fill>
      </a:tcStyle>
    </a:wholeTbl>
    <a:band2H>
      <a:tcTxStyle/>
      <a:tcStyle>
        <a:tcBdr/>
        <a:fill>
          <a:solidFill>
            <a:srgbClr val="9A9AA5"/>
          </a:solidFill>
        </a:fill>
      </a:tcStyle>
    </a:band2H>
    <a:firstCol>
      <a:tcTxStyle b="on" i="off">
        <a:font>
          <a:latin typeface="ヒラギノ角ゴ ProN W6"/>
          <a:ea typeface="ヒラギノ角ゴ ProN W6"/>
          <a:cs typeface="ヒラギノ角ゴ ProN W6"/>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85F"/>
          </a:solidFill>
        </a:fill>
      </a:tcStyle>
    </a:firstCol>
    <a:lastRow>
      <a:tcTxStyle b="on" i="off">
        <a:font>
          <a:latin typeface="ヒラギノ角ゴ ProN W6"/>
          <a:ea typeface="ヒラギノ角ゴ ProN W6"/>
          <a:cs typeface="ヒラギノ角ゴ ProN W6"/>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lastRow>
    <a:firstRow>
      <a:tcTxStyle b="on" i="off">
        <a:font>
          <a:latin typeface="ヒラギノ角ゴ ProN W6"/>
          <a:ea typeface="ヒラギノ角ゴ ProN W6"/>
          <a:cs typeface="ヒラギノ角ゴ ProN W6"/>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ヒラギノ角ゴ ProN W6"/>
          <a:ea typeface="ヒラギノ角ゴ ProN W6"/>
          <a:cs typeface="ヒラギノ角ゴ ProN W6"/>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ヒラギノ角ゴ ProN W6"/>
          <a:ea typeface="ヒラギノ角ゴ ProN W6"/>
          <a:cs typeface="ヒラギノ角ゴ ProN W6"/>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ヒラギノ角ゴ ProN W6"/>
          <a:ea typeface="ヒラギノ角ゴ ProN W6"/>
          <a:cs typeface="ヒラギノ角ゴ ProN W6"/>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C2FFA5D-87B4-456A-9821-1D502468CF0F}" styleName="テーマ スタイル 1 - アクセント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8339"/>
    <p:restoredTop sz="94110"/>
  </p:normalViewPr>
  <p:slideViewPr>
    <p:cSldViewPr snapToGrid="0" snapToObjects="1">
      <p:cViewPr varScale="1">
        <p:scale>
          <a:sx n="57" d="100"/>
          <a:sy n="57" d="100"/>
        </p:scale>
        <p:origin x="200" y="28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customXml" Target="../customXml/item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customXml" Target="../customXml/item2.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65" Type="http://schemas.openxmlformats.org/officeDocument/2006/relationships/customXml" Target="../customXml/item3.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6" name="Shape 116"/>
          <p:cNvSpPr>
            <a:spLocks noGrp="1" noRot="1" noChangeAspect="1"/>
          </p:cNvSpPr>
          <p:nvPr>
            <p:ph type="sldImg"/>
          </p:nvPr>
        </p:nvSpPr>
        <p:spPr>
          <a:xfrm>
            <a:off x="1143000" y="685800"/>
            <a:ext cx="4572000" cy="3429000"/>
          </a:xfrm>
          <a:prstGeom prst="rect">
            <a:avLst/>
          </a:prstGeom>
        </p:spPr>
        <p:txBody>
          <a:bodyPr/>
          <a:lstStyle/>
          <a:p>
            <a:endParaRPr/>
          </a:p>
        </p:txBody>
      </p:sp>
      <p:sp>
        <p:nvSpPr>
          <p:cNvPr id="117" name="Shape 117"/>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ヒラギノ角ゴ ProN W3"/>
      </a:defRPr>
    </a:lvl1pPr>
    <a:lvl2pPr indent="228600" defTabSz="457200" latinLnBrk="0">
      <a:lnSpc>
        <a:spcPct val="117999"/>
      </a:lnSpc>
      <a:defRPr sz="2200">
        <a:latin typeface="+mn-lt"/>
        <a:ea typeface="+mn-ea"/>
        <a:cs typeface="+mn-cs"/>
        <a:sym typeface="ヒラギノ角ゴ ProN W3"/>
      </a:defRPr>
    </a:lvl2pPr>
    <a:lvl3pPr indent="457200" defTabSz="457200" latinLnBrk="0">
      <a:lnSpc>
        <a:spcPct val="117999"/>
      </a:lnSpc>
      <a:defRPr sz="2200">
        <a:latin typeface="+mn-lt"/>
        <a:ea typeface="+mn-ea"/>
        <a:cs typeface="+mn-cs"/>
        <a:sym typeface="ヒラギノ角ゴ ProN W3"/>
      </a:defRPr>
    </a:lvl3pPr>
    <a:lvl4pPr indent="685800" defTabSz="457200" latinLnBrk="0">
      <a:lnSpc>
        <a:spcPct val="117999"/>
      </a:lnSpc>
      <a:defRPr sz="2200">
        <a:latin typeface="+mn-lt"/>
        <a:ea typeface="+mn-ea"/>
        <a:cs typeface="+mn-cs"/>
        <a:sym typeface="ヒラギノ角ゴ ProN W3"/>
      </a:defRPr>
    </a:lvl4pPr>
    <a:lvl5pPr indent="914400" defTabSz="457200" latinLnBrk="0">
      <a:lnSpc>
        <a:spcPct val="117999"/>
      </a:lnSpc>
      <a:defRPr sz="2200">
        <a:latin typeface="+mn-lt"/>
        <a:ea typeface="+mn-ea"/>
        <a:cs typeface="+mn-cs"/>
        <a:sym typeface="ヒラギノ角ゴ ProN W3"/>
      </a:defRPr>
    </a:lvl5pPr>
    <a:lvl6pPr indent="1143000" defTabSz="457200" latinLnBrk="0">
      <a:lnSpc>
        <a:spcPct val="117999"/>
      </a:lnSpc>
      <a:defRPr sz="2200">
        <a:latin typeface="+mn-lt"/>
        <a:ea typeface="+mn-ea"/>
        <a:cs typeface="+mn-cs"/>
        <a:sym typeface="ヒラギノ角ゴ ProN W3"/>
      </a:defRPr>
    </a:lvl6pPr>
    <a:lvl7pPr indent="1371600" defTabSz="457200" latinLnBrk="0">
      <a:lnSpc>
        <a:spcPct val="117999"/>
      </a:lnSpc>
      <a:defRPr sz="2200">
        <a:latin typeface="+mn-lt"/>
        <a:ea typeface="+mn-ea"/>
        <a:cs typeface="+mn-cs"/>
        <a:sym typeface="ヒラギノ角ゴ ProN W3"/>
      </a:defRPr>
    </a:lvl7pPr>
    <a:lvl8pPr indent="1600200" defTabSz="457200" latinLnBrk="0">
      <a:lnSpc>
        <a:spcPct val="117999"/>
      </a:lnSpc>
      <a:defRPr sz="2200">
        <a:latin typeface="+mn-lt"/>
        <a:ea typeface="+mn-ea"/>
        <a:cs typeface="+mn-cs"/>
        <a:sym typeface="ヒラギノ角ゴ ProN W3"/>
      </a:defRPr>
    </a:lvl8pPr>
    <a:lvl9pPr indent="1828800" defTabSz="457200" latinLnBrk="0">
      <a:lnSpc>
        <a:spcPct val="117999"/>
      </a:lnSpc>
      <a:defRPr sz="2200">
        <a:latin typeface="+mn-lt"/>
        <a:ea typeface="+mn-ea"/>
        <a:cs typeface="+mn-cs"/>
        <a:sym typeface="ヒラギノ角ゴ ProN W3"/>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1000" y="685800"/>
            <a:ext cx="6096000" cy="3429000"/>
          </a:xfrm>
        </p:spPr>
      </p:sp>
      <p:sp>
        <p:nvSpPr>
          <p:cNvPr id="3" name="ノート プレースホルダー 2"/>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9587466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タイトル&amp;サブタイトル">
    <p:spTree>
      <p:nvGrpSpPr>
        <p:cNvPr id="1" name=""/>
        <p:cNvGrpSpPr/>
        <p:nvPr/>
      </p:nvGrpSpPr>
      <p:grpSpPr>
        <a:xfrm>
          <a:off x="0" y="0"/>
          <a:ext cx="0" cy="0"/>
          <a:chOff x="0" y="0"/>
          <a:chExt cx="0" cy="0"/>
        </a:xfrm>
      </p:grpSpPr>
      <p:sp>
        <p:nvSpPr>
          <p:cNvPr id="11" name="タイトルテキスト"/>
          <p:cNvSpPr txBox="1">
            <a:spLocks noGrp="1"/>
          </p:cNvSpPr>
          <p:nvPr>
            <p:ph type="title"/>
          </p:nvPr>
        </p:nvSpPr>
        <p:spPr>
          <a:xfrm>
            <a:off x="1778000" y="2298700"/>
            <a:ext cx="20828000" cy="4648200"/>
          </a:xfrm>
          <a:prstGeom prst="rect">
            <a:avLst/>
          </a:prstGeom>
        </p:spPr>
        <p:txBody>
          <a:bodyPr anchor="b"/>
          <a:lstStyle/>
          <a:p>
            <a:r>
              <a:t>タイトルテキスト</a:t>
            </a:r>
          </a:p>
        </p:txBody>
      </p:sp>
      <p:sp>
        <p:nvSpPr>
          <p:cNvPr id="12" name="本文レベル1…"/>
          <p:cNvSpPr txBox="1">
            <a:spLocks noGrp="1"/>
          </p:cNvSpPr>
          <p:nvPr>
            <p:ph type="body" sz="quarter" idx="1"/>
          </p:nvPr>
        </p:nvSpPr>
        <p:spPr>
          <a:xfrm>
            <a:off x="1778000" y="7073900"/>
            <a:ext cx="20828000" cy="1587500"/>
          </a:xfrm>
          <a:prstGeom prst="rect">
            <a:avLst/>
          </a:prstGeom>
        </p:spPr>
        <p:txBody>
          <a:bodyPr anchor="t"/>
          <a:lstStyle>
            <a:lvl1pPr marL="0" indent="0" algn="ctr">
              <a:spcBef>
                <a:spcPts val="0"/>
              </a:spcBef>
              <a:buSzTx/>
              <a:buNone/>
              <a:defRPr sz="5400"/>
            </a:lvl1pPr>
            <a:lvl2pPr marL="0" indent="0" algn="ctr">
              <a:spcBef>
                <a:spcPts val="0"/>
              </a:spcBef>
              <a:buSzTx/>
              <a:buNone/>
              <a:defRPr sz="5400"/>
            </a:lvl2pPr>
            <a:lvl3pPr marL="0" indent="0" algn="ctr">
              <a:spcBef>
                <a:spcPts val="0"/>
              </a:spcBef>
              <a:buSzTx/>
              <a:buNone/>
              <a:defRPr sz="5400"/>
            </a:lvl3pPr>
            <a:lvl4pPr marL="0" indent="0" algn="ctr">
              <a:spcBef>
                <a:spcPts val="0"/>
              </a:spcBef>
              <a:buSzTx/>
              <a:buNone/>
              <a:defRPr sz="5400"/>
            </a:lvl4pPr>
            <a:lvl5pPr marL="0" indent="0" algn="ctr">
              <a:spcBef>
                <a:spcPts val="0"/>
              </a:spcBef>
              <a:buSzTx/>
              <a:buNone/>
              <a:defRPr sz="5400"/>
            </a:lvl5pPr>
          </a:lstStyle>
          <a:p>
            <a:r>
              <a:t>本文レベル1</a:t>
            </a:r>
          </a:p>
          <a:p>
            <a:pPr lvl="1"/>
            <a:r>
              <a:t>本文レベル2</a:t>
            </a:r>
          </a:p>
          <a:p>
            <a:pPr lvl="2"/>
            <a:r>
              <a:t>本文レベル3</a:t>
            </a:r>
          </a:p>
          <a:p>
            <a:pPr lvl="3"/>
            <a:r>
              <a:t>本文レベル4</a:t>
            </a:r>
          </a:p>
          <a:p>
            <a:pPr lvl="4"/>
            <a:r>
              <a:t>本文レベル5</a:t>
            </a:r>
          </a:p>
        </p:txBody>
      </p:sp>
      <p:sp>
        <p:nvSpPr>
          <p:cNvPr id="13" name="スライド番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引用">
    <p:spTree>
      <p:nvGrpSpPr>
        <p:cNvPr id="1" name=""/>
        <p:cNvGrpSpPr/>
        <p:nvPr/>
      </p:nvGrpSpPr>
      <p:grpSpPr>
        <a:xfrm>
          <a:off x="0" y="0"/>
          <a:ext cx="0" cy="0"/>
          <a:chOff x="0" y="0"/>
          <a:chExt cx="0" cy="0"/>
        </a:xfrm>
      </p:grpSpPr>
      <p:sp>
        <p:nvSpPr>
          <p:cNvPr id="93" name="–Johnny Appleseed"/>
          <p:cNvSpPr txBox="1">
            <a:spLocks noGrp="1"/>
          </p:cNvSpPr>
          <p:nvPr>
            <p:ph type="body" sz="quarter" idx="21"/>
          </p:nvPr>
        </p:nvSpPr>
        <p:spPr>
          <a:xfrm>
            <a:off x="2387600" y="8953500"/>
            <a:ext cx="19621500" cy="584200"/>
          </a:xfrm>
          <a:prstGeom prst="rect">
            <a:avLst/>
          </a:prstGeom>
        </p:spPr>
        <p:txBody>
          <a:bodyPr anchor="t">
            <a:spAutoFit/>
          </a:bodyPr>
          <a:lstStyle>
            <a:lvl1pPr marL="0" indent="0" algn="ctr">
              <a:spcBef>
                <a:spcPts val="0"/>
              </a:spcBef>
              <a:buSzTx/>
              <a:buNone/>
              <a:defRPr sz="3200"/>
            </a:lvl1pPr>
          </a:lstStyle>
          <a:p>
            <a:r>
              <a:t>–Johnny Appleseed</a:t>
            </a:r>
          </a:p>
        </p:txBody>
      </p:sp>
      <p:sp>
        <p:nvSpPr>
          <p:cNvPr id="94" name="“ここに引用を入力してください。”"/>
          <p:cNvSpPr txBox="1">
            <a:spLocks noGrp="1"/>
          </p:cNvSpPr>
          <p:nvPr>
            <p:ph type="body" sz="quarter" idx="22"/>
          </p:nvPr>
        </p:nvSpPr>
        <p:spPr>
          <a:xfrm>
            <a:off x="2387600" y="6076950"/>
            <a:ext cx="19621500" cy="825500"/>
          </a:xfrm>
          <a:prstGeom prst="rect">
            <a:avLst/>
          </a:prstGeom>
        </p:spPr>
        <p:txBody>
          <a:bodyPr>
            <a:spAutoFit/>
          </a:bodyPr>
          <a:lstStyle>
            <a:lvl1pPr marL="0" indent="0" algn="ctr">
              <a:spcBef>
                <a:spcPts val="0"/>
              </a:spcBef>
              <a:buSzTx/>
              <a:buNone/>
              <a:defRPr sz="4800"/>
            </a:lvl1pPr>
          </a:lstStyle>
          <a:p>
            <a:r>
              <a:t>“ここに引用を入力してください。”</a:t>
            </a:r>
          </a:p>
        </p:txBody>
      </p:sp>
      <p:sp>
        <p:nvSpPr>
          <p:cNvPr id="95" name="スライド番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写真">
    <p:spTree>
      <p:nvGrpSpPr>
        <p:cNvPr id="1" name=""/>
        <p:cNvGrpSpPr/>
        <p:nvPr/>
      </p:nvGrpSpPr>
      <p:grpSpPr>
        <a:xfrm>
          <a:off x="0" y="0"/>
          <a:ext cx="0" cy="0"/>
          <a:chOff x="0" y="0"/>
          <a:chExt cx="0" cy="0"/>
        </a:xfrm>
      </p:grpSpPr>
      <p:sp>
        <p:nvSpPr>
          <p:cNvPr id="102" name="532241774_2880x1920.jpg"/>
          <p:cNvSpPr>
            <a:spLocks noGrp="1"/>
          </p:cNvSpPr>
          <p:nvPr>
            <p:ph type="pic" idx="21"/>
          </p:nvPr>
        </p:nvSpPr>
        <p:spPr>
          <a:xfrm>
            <a:off x="-50800" y="-1270000"/>
            <a:ext cx="24485600" cy="16323734"/>
          </a:xfrm>
          <a:prstGeom prst="rect">
            <a:avLst/>
          </a:prstGeom>
        </p:spPr>
        <p:txBody>
          <a:bodyPr lIns="91439" tIns="45719" rIns="91439" bIns="45719" anchor="t">
            <a:noAutofit/>
          </a:bodyPr>
          <a:lstStyle/>
          <a:p>
            <a:endParaRPr/>
          </a:p>
        </p:txBody>
      </p:sp>
      <p:sp>
        <p:nvSpPr>
          <p:cNvPr id="103" name="スライド番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空白">
    <p:spTree>
      <p:nvGrpSpPr>
        <p:cNvPr id="1" name=""/>
        <p:cNvGrpSpPr/>
        <p:nvPr/>
      </p:nvGrpSpPr>
      <p:grpSpPr>
        <a:xfrm>
          <a:off x="0" y="0"/>
          <a:ext cx="0" cy="0"/>
          <a:chOff x="0" y="0"/>
          <a:chExt cx="0" cy="0"/>
        </a:xfrm>
      </p:grpSpPr>
      <p:sp>
        <p:nvSpPr>
          <p:cNvPr id="110" name="スライド番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画像（横長）">
    <p:spTree>
      <p:nvGrpSpPr>
        <p:cNvPr id="1" name=""/>
        <p:cNvGrpSpPr/>
        <p:nvPr/>
      </p:nvGrpSpPr>
      <p:grpSpPr>
        <a:xfrm>
          <a:off x="0" y="0"/>
          <a:ext cx="0" cy="0"/>
          <a:chOff x="0" y="0"/>
          <a:chExt cx="0" cy="0"/>
        </a:xfrm>
      </p:grpSpPr>
      <p:sp>
        <p:nvSpPr>
          <p:cNvPr id="20" name="532241774_2880x1920.jpg"/>
          <p:cNvSpPr>
            <a:spLocks noGrp="1"/>
          </p:cNvSpPr>
          <p:nvPr>
            <p:ph type="pic" idx="21"/>
          </p:nvPr>
        </p:nvSpPr>
        <p:spPr>
          <a:xfrm>
            <a:off x="3125968" y="-393700"/>
            <a:ext cx="18135601" cy="12090400"/>
          </a:xfrm>
          <a:prstGeom prst="rect">
            <a:avLst/>
          </a:prstGeom>
        </p:spPr>
        <p:txBody>
          <a:bodyPr lIns="91439" tIns="45719" rIns="91439" bIns="45719" anchor="t">
            <a:noAutofit/>
          </a:bodyPr>
          <a:lstStyle/>
          <a:p>
            <a:endParaRPr/>
          </a:p>
        </p:txBody>
      </p:sp>
      <p:sp>
        <p:nvSpPr>
          <p:cNvPr id="21" name="タイトルテキスト"/>
          <p:cNvSpPr txBox="1">
            <a:spLocks noGrp="1"/>
          </p:cNvSpPr>
          <p:nvPr>
            <p:ph type="title"/>
          </p:nvPr>
        </p:nvSpPr>
        <p:spPr>
          <a:xfrm>
            <a:off x="635000" y="9512300"/>
            <a:ext cx="23114000" cy="2006600"/>
          </a:xfrm>
          <a:prstGeom prst="rect">
            <a:avLst/>
          </a:prstGeom>
        </p:spPr>
        <p:txBody>
          <a:bodyPr anchor="b"/>
          <a:lstStyle/>
          <a:p>
            <a:r>
              <a:t>タイトルテキスト</a:t>
            </a:r>
          </a:p>
        </p:txBody>
      </p:sp>
      <p:sp>
        <p:nvSpPr>
          <p:cNvPr id="22" name="本文レベル1…"/>
          <p:cNvSpPr txBox="1">
            <a:spLocks noGrp="1"/>
          </p:cNvSpPr>
          <p:nvPr>
            <p:ph type="body" sz="quarter" idx="1"/>
          </p:nvPr>
        </p:nvSpPr>
        <p:spPr>
          <a:xfrm>
            <a:off x="635000" y="11442700"/>
            <a:ext cx="23114000" cy="1587500"/>
          </a:xfrm>
          <a:prstGeom prst="rect">
            <a:avLst/>
          </a:prstGeom>
        </p:spPr>
        <p:txBody>
          <a:bodyPr anchor="t"/>
          <a:lstStyle>
            <a:lvl1pPr marL="0" indent="0" algn="ctr">
              <a:spcBef>
                <a:spcPts val="0"/>
              </a:spcBef>
              <a:buSzTx/>
              <a:buNone/>
              <a:defRPr sz="5400"/>
            </a:lvl1pPr>
            <a:lvl2pPr marL="0" indent="0" algn="ctr">
              <a:spcBef>
                <a:spcPts val="0"/>
              </a:spcBef>
              <a:buSzTx/>
              <a:buNone/>
              <a:defRPr sz="5400"/>
            </a:lvl2pPr>
            <a:lvl3pPr marL="0" indent="0" algn="ctr">
              <a:spcBef>
                <a:spcPts val="0"/>
              </a:spcBef>
              <a:buSzTx/>
              <a:buNone/>
              <a:defRPr sz="5400"/>
            </a:lvl3pPr>
            <a:lvl4pPr marL="0" indent="0" algn="ctr">
              <a:spcBef>
                <a:spcPts val="0"/>
              </a:spcBef>
              <a:buSzTx/>
              <a:buNone/>
              <a:defRPr sz="5400"/>
            </a:lvl4pPr>
            <a:lvl5pPr marL="0" indent="0" algn="ctr">
              <a:spcBef>
                <a:spcPts val="0"/>
              </a:spcBef>
              <a:buSzTx/>
              <a:buNone/>
              <a:defRPr sz="5400"/>
            </a:lvl5pPr>
          </a:lstStyle>
          <a:p>
            <a:r>
              <a:t>本文レベル1</a:t>
            </a:r>
          </a:p>
          <a:p>
            <a:pPr lvl="1"/>
            <a:r>
              <a:t>本文レベル2</a:t>
            </a:r>
          </a:p>
          <a:p>
            <a:pPr lvl="2"/>
            <a:r>
              <a:t>本文レベル3</a:t>
            </a:r>
          </a:p>
          <a:p>
            <a:pPr lvl="3"/>
            <a:r>
              <a:t>本文レベル4</a:t>
            </a:r>
          </a:p>
          <a:p>
            <a:pPr lvl="4"/>
            <a:r>
              <a:t>本文レベル5</a:t>
            </a:r>
          </a:p>
        </p:txBody>
      </p:sp>
      <p:sp>
        <p:nvSpPr>
          <p:cNvPr id="23" name="スライド番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タイトル（中央）">
    <p:spTree>
      <p:nvGrpSpPr>
        <p:cNvPr id="1" name=""/>
        <p:cNvGrpSpPr/>
        <p:nvPr/>
      </p:nvGrpSpPr>
      <p:grpSpPr>
        <a:xfrm>
          <a:off x="0" y="0"/>
          <a:ext cx="0" cy="0"/>
          <a:chOff x="0" y="0"/>
          <a:chExt cx="0" cy="0"/>
        </a:xfrm>
      </p:grpSpPr>
      <p:sp>
        <p:nvSpPr>
          <p:cNvPr id="30" name="タイトルテキスト"/>
          <p:cNvSpPr txBox="1">
            <a:spLocks noGrp="1"/>
          </p:cNvSpPr>
          <p:nvPr>
            <p:ph type="title"/>
          </p:nvPr>
        </p:nvSpPr>
        <p:spPr>
          <a:xfrm>
            <a:off x="1778000" y="4533900"/>
            <a:ext cx="20828000" cy="4648200"/>
          </a:xfrm>
          <a:prstGeom prst="rect">
            <a:avLst/>
          </a:prstGeom>
        </p:spPr>
        <p:txBody>
          <a:bodyPr/>
          <a:lstStyle/>
          <a:p>
            <a:r>
              <a:t>タイトルテキスト</a:t>
            </a:r>
          </a:p>
        </p:txBody>
      </p:sp>
      <p:sp>
        <p:nvSpPr>
          <p:cNvPr id="31" name="スライド番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画像（縦長）">
    <p:spTree>
      <p:nvGrpSpPr>
        <p:cNvPr id="1" name=""/>
        <p:cNvGrpSpPr/>
        <p:nvPr/>
      </p:nvGrpSpPr>
      <p:grpSpPr>
        <a:xfrm>
          <a:off x="0" y="0"/>
          <a:ext cx="0" cy="0"/>
          <a:chOff x="0" y="0"/>
          <a:chExt cx="0" cy="0"/>
        </a:xfrm>
      </p:grpSpPr>
      <p:sp>
        <p:nvSpPr>
          <p:cNvPr id="38" name="532204087_1355x1355.jpg"/>
          <p:cNvSpPr>
            <a:spLocks noGrp="1"/>
          </p:cNvSpPr>
          <p:nvPr>
            <p:ph type="pic" sz="half" idx="21"/>
          </p:nvPr>
        </p:nvSpPr>
        <p:spPr>
          <a:xfrm>
            <a:off x="12827000" y="952500"/>
            <a:ext cx="11468100" cy="11468100"/>
          </a:xfrm>
          <a:prstGeom prst="rect">
            <a:avLst/>
          </a:prstGeom>
        </p:spPr>
        <p:txBody>
          <a:bodyPr lIns="91439" tIns="45719" rIns="91439" bIns="45719" anchor="t">
            <a:noAutofit/>
          </a:bodyPr>
          <a:lstStyle/>
          <a:p>
            <a:endParaRPr/>
          </a:p>
        </p:txBody>
      </p:sp>
      <p:sp>
        <p:nvSpPr>
          <p:cNvPr id="39" name="タイトルテキスト"/>
          <p:cNvSpPr txBox="1">
            <a:spLocks noGrp="1"/>
          </p:cNvSpPr>
          <p:nvPr>
            <p:ph type="title"/>
          </p:nvPr>
        </p:nvSpPr>
        <p:spPr>
          <a:xfrm>
            <a:off x="1651000" y="952500"/>
            <a:ext cx="10223500" cy="5549900"/>
          </a:xfrm>
          <a:prstGeom prst="rect">
            <a:avLst/>
          </a:prstGeom>
        </p:spPr>
        <p:txBody>
          <a:bodyPr anchor="b"/>
          <a:lstStyle>
            <a:lvl1pPr>
              <a:defRPr sz="8400"/>
            </a:lvl1pPr>
          </a:lstStyle>
          <a:p>
            <a:r>
              <a:t>タイトルテキスト</a:t>
            </a:r>
          </a:p>
        </p:txBody>
      </p:sp>
      <p:sp>
        <p:nvSpPr>
          <p:cNvPr id="40" name="本文レベル1…"/>
          <p:cNvSpPr txBox="1">
            <a:spLocks noGrp="1"/>
          </p:cNvSpPr>
          <p:nvPr>
            <p:ph type="body" sz="quarter" idx="1"/>
          </p:nvPr>
        </p:nvSpPr>
        <p:spPr>
          <a:xfrm>
            <a:off x="1651000" y="6527800"/>
            <a:ext cx="10223500" cy="5727700"/>
          </a:xfrm>
          <a:prstGeom prst="rect">
            <a:avLst/>
          </a:prstGeom>
        </p:spPr>
        <p:txBody>
          <a:bodyPr anchor="t"/>
          <a:lstStyle>
            <a:lvl1pPr marL="0" indent="0" algn="ctr">
              <a:spcBef>
                <a:spcPts val="0"/>
              </a:spcBef>
              <a:buSzTx/>
              <a:buNone/>
              <a:defRPr sz="5400"/>
            </a:lvl1pPr>
            <a:lvl2pPr marL="0" indent="0" algn="ctr">
              <a:spcBef>
                <a:spcPts val="0"/>
              </a:spcBef>
              <a:buSzTx/>
              <a:buNone/>
              <a:defRPr sz="5400"/>
            </a:lvl2pPr>
            <a:lvl3pPr marL="0" indent="0" algn="ctr">
              <a:spcBef>
                <a:spcPts val="0"/>
              </a:spcBef>
              <a:buSzTx/>
              <a:buNone/>
              <a:defRPr sz="5400"/>
            </a:lvl3pPr>
            <a:lvl4pPr marL="0" indent="0" algn="ctr">
              <a:spcBef>
                <a:spcPts val="0"/>
              </a:spcBef>
              <a:buSzTx/>
              <a:buNone/>
              <a:defRPr sz="5400"/>
            </a:lvl4pPr>
            <a:lvl5pPr marL="0" indent="0" algn="ctr">
              <a:spcBef>
                <a:spcPts val="0"/>
              </a:spcBef>
              <a:buSzTx/>
              <a:buNone/>
              <a:defRPr sz="5400"/>
            </a:lvl5pPr>
          </a:lstStyle>
          <a:p>
            <a:r>
              <a:t>本文レベル1</a:t>
            </a:r>
          </a:p>
          <a:p>
            <a:pPr lvl="1"/>
            <a:r>
              <a:t>本文レベル2</a:t>
            </a:r>
          </a:p>
          <a:p>
            <a:pPr lvl="2"/>
            <a:r>
              <a:t>本文レベル3</a:t>
            </a:r>
          </a:p>
          <a:p>
            <a:pPr lvl="3"/>
            <a:r>
              <a:t>本文レベル4</a:t>
            </a:r>
          </a:p>
          <a:p>
            <a:pPr lvl="4"/>
            <a:r>
              <a:t>本文レベル5</a:t>
            </a:r>
          </a:p>
        </p:txBody>
      </p:sp>
      <p:sp>
        <p:nvSpPr>
          <p:cNvPr id="41" name="スライド番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タイトル（上）">
    <p:spTree>
      <p:nvGrpSpPr>
        <p:cNvPr id="1" name=""/>
        <p:cNvGrpSpPr/>
        <p:nvPr/>
      </p:nvGrpSpPr>
      <p:grpSpPr>
        <a:xfrm>
          <a:off x="0" y="0"/>
          <a:ext cx="0" cy="0"/>
          <a:chOff x="0" y="0"/>
          <a:chExt cx="0" cy="0"/>
        </a:xfrm>
      </p:grpSpPr>
      <p:sp>
        <p:nvSpPr>
          <p:cNvPr id="48" name="タイトルテキスト"/>
          <p:cNvSpPr txBox="1">
            <a:spLocks noGrp="1"/>
          </p:cNvSpPr>
          <p:nvPr>
            <p:ph type="title"/>
          </p:nvPr>
        </p:nvSpPr>
        <p:spPr>
          <a:prstGeom prst="rect">
            <a:avLst/>
          </a:prstGeom>
        </p:spPr>
        <p:txBody>
          <a:bodyPr/>
          <a:lstStyle/>
          <a:p>
            <a:r>
              <a:t>タイトルテキスト</a:t>
            </a:r>
          </a:p>
        </p:txBody>
      </p:sp>
      <p:sp>
        <p:nvSpPr>
          <p:cNvPr id="49" name="スライド番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タイトル&amp;箇条書き">
    <p:spTree>
      <p:nvGrpSpPr>
        <p:cNvPr id="1" name=""/>
        <p:cNvGrpSpPr/>
        <p:nvPr/>
      </p:nvGrpSpPr>
      <p:grpSpPr>
        <a:xfrm>
          <a:off x="0" y="0"/>
          <a:ext cx="0" cy="0"/>
          <a:chOff x="0" y="0"/>
          <a:chExt cx="0" cy="0"/>
        </a:xfrm>
      </p:grpSpPr>
      <p:sp>
        <p:nvSpPr>
          <p:cNvPr id="56" name="タイトルテキスト"/>
          <p:cNvSpPr txBox="1">
            <a:spLocks noGrp="1"/>
          </p:cNvSpPr>
          <p:nvPr>
            <p:ph type="title"/>
          </p:nvPr>
        </p:nvSpPr>
        <p:spPr>
          <a:prstGeom prst="rect">
            <a:avLst/>
          </a:prstGeom>
        </p:spPr>
        <p:txBody>
          <a:bodyPr/>
          <a:lstStyle/>
          <a:p>
            <a:r>
              <a:t>タイトルテキスト</a:t>
            </a:r>
          </a:p>
        </p:txBody>
      </p:sp>
      <p:sp>
        <p:nvSpPr>
          <p:cNvPr id="57" name="本文レベル1…"/>
          <p:cNvSpPr txBox="1">
            <a:spLocks noGrp="1"/>
          </p:cNvSpPr>
          <p:nvPr>
            <p:ph type="body" idx="1"/>
          </p:nvPr>
        </p:nvSpPr>
        <p:spPr>
          <a:prstGeom prst="rect">
            <a:avLst/>
          </a:prstGeom>
        </p:spPr>
        <p:txBody>
          <a:bodyPr/>
          <a:lstStyle>
            <a:lvl1pPr>
              <a:defRPr sz="4800"/>
            </a:lvl1pPr>
            <a:lvl2pPr>
              <a:defRPr sz="4800"/>
            </a:lvl2pPr>
            <a:lvl3pPr>
              <a:defRPr sz="4800"/>
            </a:lvl3pPr>
            <a:lvl4pPr>
              <a:defRPr sz="4800"/>
            </a:lvl4pPr>
            <a:lvl5pPr>
              <a:defRPr sz="4800"/>
            </a:lvl5pPr>
          </a:lstStyle>
          <a:p>
            <a:r>
              <a:t>本文レベル1</a:t>
            </a:r>
          </a:p>
          <a:p>
            <a:pPr lvl="1"/>
            <a:r>
              <a:t>本文レベル2</a:t>
            </a:r>
          </a:p>
          <a:p>
            <a:pPr lvl="2"/>
            <a:r>
              <a:t>本文レベル3</a:t>
            </a:r>
          </a:p>
          <a:p>
            <a:pPr lvl="3"/>
            <a:r>
              <a:t>本文レベル4</a:t>
            </a:r>
          </a:p>
          <a:p>
            <a:pPr lvl="4"/>
            <a:r>
              <a:t>本文レベル5</a:t>
            </a:r>
          </a:p>
        </p:txBody>
      </p:sp>
      <p:sp>
        <p:nvSpPr>
          <p:cNvPr id="58" name="スライド番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タイトル、箇条書き、画像">
    <p:spTree>
      <p:nvGrpSpPr>
        <p:cNvPr id="1" name=""/>
        <p:cNvGrpSpPr/>
        <p:nvPr/>
      </p:nvGrpSpPr>
      <p:grpSpPr>
        <a:xfrm>
          <a:off x="0" y="0"/>
          <a:ext cx="0" cy="0"/>
          <a:chOff x="0" y="0"/>
          <a:chExt cx="0" cy="0"/>
        </a:xfrm>
      </p:grpSpPr>
      <p:sp>
        <p:nvSpPr>
          <p:cNvPr id="65" name="532205080_1647x1098.jpg"/>
          <p:cNvSpPr>
            <a:spLocks noGrp="1"/>
          </p:cNvSpPr>
          <p:nvPr>
            <p:ph type="pic" sz="half" idx="21"/>
          </p:nvPr>
        </p:nvSpPr>
        <p:spPr>
          <a:xfrm>
            <a:off x="10960100" y="3149600"/>
            <a:ext cx="13944600" cy="9296400"/>
          </a:xfrm>
          <a:prstGeom prst="rect">
            <a:avLst/>
          </a:prstGeom>
        </p:spPr>
        <p:txBody>
          <a:bodyPr lIns="91439" tIns="45719" rIns="91439" bIns="45719" anchor="t">
            <a:noAutofit/>
          </a:bodyPr>
          <a:lstStyle/>
          <a:p>
            <a:endParaRPr/>
          </a:p>
        </p:txBody>
      </p:sp>
      <p:sp>
        <p:nvSpPr>
          <p:cNvPr id="66" name="タイトルテキスト"/>
          <p:cNvSpPr txBox="1">
            <a:spLocks noGrp="1"/>
          </p:cNvSpPr>
          <p:nvPr>
            <p:ph type="title"/>
          </p:nvPr>
        </p:nvSpPr>
        <p:spPr>
          <a:prstGeom prst="rect">
            <a:avLst/>
          </a:prstGeom>
        </p:spPr>
        <p:txBody>
          <a:bodyPr/>
          <a:lstStyle/>
          <a:p>
            <a:r>
              <a:t>タイトルテキスト</a:t>
            </a:r>
          </a:p>
        </p:txBody>
      </p:sp>
      <p:sp>
        <p:nvSpPr>
          <p:cNvPr id="67" name="本文レベル1…"/>
          <p:cNvSpPr txBox="1">
            <a:spLocks noGrp="1"/>
          </p:cNvSpPr>
          <p:nvPr>
            <p:ph type="body" sz="half" idx="1"/>
          </p:nvPr>
        </p:nvSpPr>
        <p:spPr>
          <a:xfrm>
            <a:off x="1689100" y="3149600"/>
            <a:ext cx="10223500" cy="9296400"/>
          </a:xfrm>
          <a:prstGeom prst="rect">
            <a:avLst/>
          </a:prstGeom>
        </p:spPr>
        <p:txBody>
          <a:bodyPr/>
          <a:lstStyle>
            <a:lvl1pPr marL="558800" indent="-558800">
              <a:spcBef>
                <a:spcPts val="4500"/>
              </a:spcBef>
              <a:defRPr sz="3800"/>
            </a:lvl1pPr>
            <a:lvl2pPr marL="1117600" indent="-558800">
              <a:spcBef>
                <a:spcPts val="4500"/>
              </a:spcBef>
              <a:defRPr sz="3800"/>
            </a:lvl2pPr>
            <a:lvl3pPr marL="1676400" indent="-558800">
              <a:spcBef>
                <a:spcPts val="4500"/>
              </a:spcBef>
              <a:defRPr sz="3800"/>
            </a:lvl3pPr>
            <a:lvl4pPr marL="2235200" indent="-558800">
              <a:spcBef>
                <a:spcPts val="4500"/>
              </a:spcBef>
              <a:defRPr sz="3800"/>
            </a:lvl4pPr>
            <a:lvl5pPr marL="2794000" indent="-558800">
              <a:spcBef>
                <a:spcPts val="4500"/>
              </a:spcBef>
              <a:defRPr sz="3800"/>
            </a:lvl5pPr>
          </a:lstStyle>
          <a:p>
            <a:r>
              <a:t>本文レベル1</a:t>
            </a:r>
          </a:p>
          <a:p>
            <a:pPr lvl="1"/>
            <a:r>
              <a:t>本文レベル2</a:t>
            </a:r>
          </a:p>
          <a:p>
            <a:pPr lvl="2"/>
            <a:r>
              <a:t>本文レベル3</a:t>
            </a:r>
          </a:p>
          <a:p>
            <a:pPr lvl="3"/>
            <a:r>
              <a:t>本文レベル4</a:t>
            </a:r>
          </a:p>
          <a:p>
            <a:pPr lvl="4"/>
            <a:r>
              <a:t>本文レベル5</a:t>
            </a:r>
          </a:p>
        </p:txBody>
      </p:sp>
      <p:sp>
        <p:nvSpPr>
          <p:cNvPr id="68" name="スライド番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箇条書き">
    <p:spTree>
      <p:nvGrpSpPr>
        <p:cNvPr id="1" name=""/>
        <p:cNvGrpSpPr/>
        <p:nvPr/>
      </p:nvGrpSpPr>
      <p:grpSpPr>
        <a:xfrm>
          <a:off x="0" y="0"/>
          <a:ext cx="0" cy="0"/>
          <a:chOff x="0" y="0"/>
          <a:chExt cx="0" cy="0"/>
        </a:xfrm>
      </p:grpSpPr>
      <p:sp>
        <p:nvSpPr>
          <p:cNvPr id="75" name="本文レベル1…"/>
          <p:cNvSpPr txBox="1">
            <a:spLocks noGrp="1"/>
          </p:cNvSpPr>
          <p:nvPr>
            <p:ph type="body" idx="1"/>
          </p:nvPr>
        </p:nvSpPr>
        <p:spPr>
          <a:xfrm>
            <a:off x="1689100" y="1778000"/>
            <a:ext cx="21005800" cy="10160000"/>
          </a:xfrm>
          <a:prstGeom prst="rect">
            <a:avLst/>
          </a:prstGeom>
        </p:spPr>
        <p:txBody>
          <a:bodyPr/>
          <a:lstStyle>
            <a:lvl1pPr>
              <a:defRPr sz="4800"/>
            </a:lvl1pPr>
            <a:lvl2pPr>
              <a:defRPr sz="4800"/>
            </a:lvl2pPr>
            <a:lvl3pPr>
              <a:defRPr sz="4800"/>
            </a:lvl3pPr>
            <a:lvl4pPr>
              <a:defRPr sz="4800"/>
            </a:lvl4pPr>
            <a:lvl5pPr>
              <a:defRPr sz="4800"/>
            </a:lvl5pPr>
          </a:lstStyle>
          <a:p>
            <a:r>
              <a:t>本文レベル1</a:t>
            </a:r>
          </a:p>
          <a:p>
            <a:pPr lvl="1"/>
            <a:r>
              <a:t>本文レベル2</a:t>
            </a:r>
          </a:p>
          <a:p>
            <a:pPr lvl="2"/>
            <a:r>
              <a:t>本文レベル3</a:t>
            </a:r>
          </a:p>
          <a:p>
            <a:pPr lvl="3"/>
            <a:r>
              <a:t>本文レベル4</a:t>
            </a:r>
          </a:p>
          <a:p>
            <a:pPr lvl="4"/>
            <a:r>
              <a:t>本文レベル5</a:t>
            </a:r>
          </a:p>
        </p:txBody>
      </p:sp>
      <p:sp>
        <p:nvSpPr>
          <p:cNvPr id="76" name="スライド番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画像（3点）">
    <p:spTree>
      <p:nvGrpSpPr>
        <p:cNvPr id="1" name=""/>
        <p:cNvGrpSpPr/>
        <p:nvPr/>
      </p:nvGrpSpPr>
      <p:grpSpPr>
        <a:xfrm>
          <a:off x="0" y="0"/>
          <a:ext cx="0" cy="0"/>
          <a:chOff x="0" y="0"/>
          <a:chExt cx="0" cy="0"/>
        </a:xfrm>
      </p:grpSpPr>
      <p:sp>
        <p:nvSpPr>
          <p:cNvPr id="83" name="532205080_1647x1098.jpg"/>
          <p:cNvSpPr>
            <a:spLocks noGrp="1"/>
          </p:cNvSpPr>
          <p:nvPr>
            <p:ph type="pic" sz="quarter" idx="21"/>
          </p:nvPr>
        </p:nvSpPr>
        <p:spPr>
          <a:xfrm>
            <a:off x="15300325" y="7048500"/>
            <a:ext cx="8324850" cy="5549900"/>
          </a:xfrm>
          <a:prstGeom prst="rect">
            <a:avLst/>
          </a:prstGeom>
        </p:spPr>
        <p:txBody>
          <a:bodyPr lIns="91439" tIns="45719" rIns="91439" bIns="45719" anchor="t">
            <a:noAutofit/>
          </a:bodyPr>
          <a:lstStyle/>
          <a:p>
            <a:endParaRPr/>
          </a:p>
        </p:txBody>
      </p:sp>
      <p:sp>
        <p:nvSpPr>
          <p:cNvPr id="84" name="532204087_1355x1355.jpg"/>
          <p:cNvSpPr>
            <a:spLocks noGrp="1"/>
          </p:cNvSpPr>
          <p:nvPr>
            <p:ph type="pic" sz="quarter" idx="22"/>
          </p:nvPr>
        </p:nvSpPr>
        <p:spPr>
          <a:xfrm>
            <a:off x="15760700" y="863600"/>
            <a:ext cx="7404100" cy="7404100"/>
          </a:xfrm>
          <a:prstGeom prst="rect">
            <a:avLst/>
          </a:prstGeom>
        </p:spPr>
        <p:txBody>
          <a:bodyPr lIns="91439" tIns="45719" rIns="91439" bIns="45719" anchor="t">
            <a:noAutofit/>
          </a:bodyPr>
          <a:lstStyle/>
          <a:p>
            <a:endParaRPr/>
          </a:p>
        </p:txBody>
      </p:sp>
      <p:sp>
        <p:nvSpPr>
          <p:cNvPr id="85" name="532241774_2880x1920.jpg"/>
          <p:cNvSpPr>
            <a:spLocks noGrp="1"/>
          </p:cNvSpPr>
          <p:nvPr>
            <p:ph type="pic" idx="23"/>
          </p:nvPr>
        </p:nvSpPr>
        <p:spPr>
          <a:xfrm>
            <a:off x="-990600" y="1130300"/>
            <a:ext cx="17202150" cy="11468100"/>
          </a:xfrm>
          <a:prstGeom prst="rect">
            <a:avLst/>
          </a:prstGeom>
        </p:spPr>
        <p:txBody>
          <a:bodyPr lIns="91439" tIns="45719" rIns="91439" bIns="45719" anchor="t">
            <a:noAutofit/>
          </a:bodyPr>
          <a:lstStyle/>
          <a:p>
            <a:endParaRPr/>
          </a:p>
        </p:txBody>
      </p:sp>
      <p:sp>
        <p:nvSpPr>
          <p:cNvPr id="86" name="スライド番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タイトルテキスト"/>
          <p:cNvSpPr txBox="1">
            <a:spLocks noGrp="1"/>
          </p:cNvSpPr>
          <p:nvPr>
            <p:ph type="title"/>
          </p:nvPr>
        </p:nvSpPr>
        <p:spPr>
          <a:xfrm>
            <a:off x="1689100" y="355600"/>
            <a:ext cx="21005800" cy="22860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p>
            <a:r>
              <a:t>タイトルテキスト</a:t>
            </a:r>
          </a:p>
        </p:txBody>
      </p:sp>
      <p:sp>
        <p:nvSpPr>
          <p:cNvPr id="3" name="本文レベル1…"/>
          <p:cNvSpPr txBox="1">
            <a:spLocks noGrp="1"/>
          </p:cNvSpPr>
          <p:nvPr>
            <p:ph type="body" idx="1"/>
          </p:nvPr>
        </p:nvSpPr>
        <p:spPr>
          <a:xfrm>
            <a:off x="1689100" y="3149600"/>
            <a:ext cx="21005800" cy="92964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p>
            <a:r>
              <a:t>本文レベル1</a:t>
            </a:r>
          </a:p>
          <a:p>
            <a:pPr lvl="1"/>
            <a:r>
              <a:t>本文レベル2</a:t>
            </a:r>
          </a:p>
          <a:p>
            <a:pPr lvl="2"/>
            <a:r>
              <a:t>本文レベル3</a:t>
            </a:r>
          </a:p>
          <a:p>
            <a:pPr lvl="3"/>
            <a:r>
              <a:t>本文レベル4</a:t>
            </a:r>
          </a:p>
          <a:p>
            <a:pPr lvl="4"/>
            <a:r>
              <a:t>本文レベル5</a:t>
            </a:r>
          </a:p>
        </p:txBody>
      </p:sp>
      <p:sp>
        <p:nvSpPr>
          <p:cNvPr id="4" name="スライド番号"/>
          <p:cNvSpPr txBox="1">
            <a:spLocks noGrp="1"/>
          </p:cNvSpPr>
          <p:nvPr>
            <p:ph type="sldNum" sz="quarter" idx="2"/>
          </p:nvPr>
        </p:nvSpPr>
        <p:spPr>
          <a:xfrm>
            <a:off x="11959031" y="13081000"/>
            <a:ext cx="453238" cy="461059"/>
          </a:xfrm>
          <a:prstGeom prst="rect">
            <a:avLst/>
          </a:prstGeom>
          <a:ln w="12700">
            <a:miter lim="400000"/>
          </a:ln>
        </p:spPr>
        <p:txBody>
          <a:bodyPr wrap="none" lIns="50800" tIns="50800" rIns="50800" bIns="50800">
            <a:spAutoFit/>
          </a:bodyPr>
          <a:lstStyle>
            <a:lvl1pPr>
              <a:defRPr sz="2400">
                <a:latin typeface="Helvetica Neue Light"/>
                <a:ea typeface="Helvetica Neue Light"/>
                <a:cs typeface="Helvetica Neue Light"/>
                <a:sym typeface="Helvetica Neue Light"/>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spd="med"/>
  <p:hf hdr="0" ftr="0" dt="0"/>
  <p:txStyles>
    <p:titleStyle>
      <a:lvl1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ヒラギノ角ゴ ProN W3"/>
        </a:defRPr>
      </a:lvl1pPr>
      <a:lvl2pPr marL="0" marR="0" indent="45720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ヒラギノ角ゴ ProN W3"/>
        </a:defRPr>
      </a:lvl2pPr>
      <a:lvl3pPr marL="0" marR="0" indent="91440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ヒラギノ角ゴ ProN W3"/>
        </a:defRPr>
      </a:lvl3pPr>
      <a:lvl4pPr marL="0" marR="0" indent="137160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ヒラギノ角ゴ ProN W3"/>
        </a:defRPr>
      </a:lvl4pPr>
      <a:lvl5pPr marL="0" marR="0" indent="182880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ヒラギノ角ゴ ProN W3"/>
        </a:defRPr>
      </a:lvl5pPr>
      <a:lvl6pPr marL="0" marR="0" indent="228600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ヒラギノ角ゴ ProN W3"/>
        </a:defRPr>
      </a:lvl6pPr>
      <a:lvl7pPr marL="0" marR="0" indent="274320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ヒラギノ角ゴ ProN W3"/>
        </a:defRPr>
      </a:lvl7pPr>
      <a:lvl8pPr marL="0" marR="0" indent="320040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ヒラギノ角ゴ ProN W3"/>
        </a:defRPr>
      </a:lvl8pPr>
      <a:lvl9pPr marL="0" marR="0" indent="365760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ヒラギノ角ゴ ProN W3"/>
        </a:defRPr>
      </a:lvl9pPr>
    </p:titleStyle>
    <p:bodyStyle>
      <a:lvl1pPr marL="63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1pPr>
      <a:lvl2pPr marL="127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2pPr>
      <a:lvl3pPr marL="190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3pPr>
      <a:lvl4pPr marL="254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4pPr>
      <a:lvl5pPr marL="317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5pPr>
      <a:lvl6pPr marL="381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6pPr>
      <a:lvl7pPr marL="444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7pPr>
      <a:lvl8pPr marL="508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8pPr>
      <a:lvl9pPr marL="571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9pPr>
    </p:bodyStyle>
    <p:otherStyle>
      <a:lvl1pPr marL="0" marR="0" indent="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1pPr>
      <a:lvl2pPr marL="0" marR="0" indent="4572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2pPr>
      <a:lvl3pPr marL="0" marR="0" indent="9144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3pPr>
      <a:lvl4pPr marL="0" marR="0" indent="13716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4pPr>
      <a:lvl5pPr marL="0" marR="0" indent="18288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5pPr>
      <a:lvl6pPr marL="0" marR="0" indent="22860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6pPr>
      <a:lvl7pPr marL="0" marR="0" indent="27432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7pPr>
      <a:lvl8pPr marL="0" marR="0" indent="32004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8pPr>
      <a:lvl9pPr marL="0" marR="0" indent="36576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6.xml"/><Relationship Id="rId5" Type="http://schemas.openxmlformats.org/officeDocument/2006/relationships/image" Target="../media/image39.png"/><Relationship Id="rId4" Type="http://schemas.openxmlformats.org/officeDocument/2006/relationships/image" Target="../media/image38.png"/></Relationships>
</file>

<file path=ppt/slides/_rels/slide3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6.xml"/><Relationship Id="rId4" Type="http://schemas.openxmlformats.org/officeDocument/2006/relationships/image" Target="../media/image43.png"/></Relationships>
</file>

<file path=ppt/slides/_rels/slide3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6.xml"/><Relationship Id="rId4" Type="http://schemas.openxmlformats.org/officeDocument/2006/relationships/image" Target="../media/image4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6.xml"/><Relationship Id="rId5" Type="http://schemas.openxmlformats.org/officeDocument/2006/relationships/image" Target="../media/image9.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a:extLst>
              <a:ext uri="{FF2B5EF4-FFF2-40B4-BE49-F238E27FC236}">
                <a16:creationId xmlns:a16="http://schemas.microsoft.com/office/drawing/2014/main" id="{A0203CCD-76C4-579B-2BE4-448B5C6B193C}"/>
              </a:ext>
            </a:extLst>
          </p:cNvPr>
          <p:cNvPicPr>
            <a:picLocks noChangeAspect="1"/>
          </p:cNvPicPr>
          <p:nvPr/>
        </p:nvPicPr>
        <p:blipFill>
          <a:blip r:embed="rId2"/>
          <a:stretch>
            <a:fillRect/>
          </a:stretch>
        </p:blipFill>
        <p:spPr>
          <a:xfrm>
            <a:off x="692888" y="7848420"/>
            <a:ext cx="7246780" cy="5241934"/>
          </a:xfrm>
          <a:prstGeom prst="rect">
            <a:avLst/>
          </a:prstGeom>
        </p:spPr>
      </p:pic>
      <p:sp>
        <p:nvSpPr>
          <p:cNvPr id="119" name="Google Colaboratoryを使ってみよう"/>
          <p:cNvSpPr txBox="1">
            <a:spLocks noGrp="1"/>
          </p:cNvSpPr>
          <p:nvPr>
            <p:ph type="ctrTitle"/>
          </p:nvPr>
        </p:nvSpPr>
        <p:spPr>
          <a:xfrm>
            <a:off x="1778000" y="3792840"/>
            <a:ext cx="20828000" cy="1247421"/>
          </a:xfrm>
          <a:prstGeom prst="rect">
            <a:avLst/>
          </a:prstGeom>
        </p:spPr>
        <p:txBody>
          <a:bodyPr>
            <a:normAutofit fontScale="90000"/>
          </a:bodyPr>
          <a:lstStyle>
            <a:lvl1pPr defTabSz="817244">
              <a:defRPr sz="9009"/>
            </a:lvl1pPr>
          </a:lstStyle>
          <a:p>
            <a:r>
              <a:rPr dirty="0"/>
              <a:t>Google </a:t>
            </a:r>
            <a:r>
              <a:rPr dirty="0" err="1"/>
              <a:t>Colaboratoryを使ってみよう</a:t>
            </a:r>
            <a:endParaRPr dirty="0"/>
          </a:p>
        </p:txBody>
      </p:sp>
      <p:sp>
        <p:nvSpPr>
          <p:cNvPr id="120" name="統合教育機構…"/>
          <p:cNvSpPr txBox="1"/>
          <p:nvPr/>
        </p:nvSpPr>
        <p:spPr>
          <a:xfrm>
            <a:off x="17776783" y="9984091"/>
            <a:ext cx="4000501" cy="17335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defRPr sz="5100"/>
            </a:pPr>
            <a:r>
              <a:t>統合教育機構</a:t>
            </a:r>
          </a:p>
          <a:p>
            <a:pPr>
              <a:defRPr sz="5100"/>
            </a:pPr>
            <a:r>
              <a:t>須藤毅顕</a:t>
            </a:r>
          </a:p>
        </p:txBody>
      </p:sp>
      <p:sp>
        <p:nvSpPr>
          <p:cNvPr id="2" name="Google Colaboratoryを使ってみよう">
            <a:extLst>
              <a:ext uri="{FF2B5EF4-FFF2-40B4-BE49-F238E27FC236}">
                <a16:creationId xmlns:a16="http://schemas.microsoft.com/office/drawing/2014/main" id="{398A8893-5690-5324-9B6D-B00BD1957BC5}"/>
              </a:ext>
            </a:extLst>
          </p:cNvPr>
          <p:cNvSpPr txBox="1">
            <a:spLocks/>
          </p:cNvSpPr>
          <p:nvPr/>
        </p:nvSpPr>
        <p:spPr>
          <a:xfrm>
            <a:off x="0" y="40394"/>
            <a:ext cx="9202592" cy="124742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b">
            <a:normAutofit fontScale="45000" lnSpcReduction="20000"/>
          </a:bodyPr>
          <a:lstStyle>
            <a:lvl1pPr marL="0" marR="0" indent="0" algn="ctr" defTabSz="817244" rtl="0" latinLnBrk="0">
              <a:lnSpc>
                <a:spcPct val="100000"/>
              </a:lnSpc>
              <a:spcBef>
                <a:spcPts val="0"/>
              </a:spcBef>
              <a:spcAft>
                <a:spcPts val="0"/>
              </a:spcAft>
              <a:buClrTx/>
              <a:buSzTx/>
              <a:buFontTx/>
              <a:buNone/>
              <a:tabLst/>
              <a:defRPr sz="9009" b="0" i="0" u="none" strike="noStrike" cap="none" spc="0" baseline="0">
                <a:solidFill>
                  <a:srgbClr val="000000"/>
                </a:solidFill>
                <a:uFillTx/>
                <a:latin typeface="+mn-lt"/>
                <a:ea typeface="+mn-ea"/>
                <a:cs typeface="+mn-cs"/>
                <a:sym typeface="ヒラギノ角ゴ ProN W3"/>
              </a:defRPr>
            </a:lvl1pPr>
            <a:lvl2pPr marL="0" marR="0" indent="45720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ヒラギノ角ゴ ProN W3"/>
              </a:defRPr>
            </a:lvl2pPr>
            <a:lvl3pPr marL="0" marR="0" indent="91440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ヒラギノ角ゴ ProN W3"/>
              </a:defRPr>
            </a:lvl3pPr>
            <a:lvl4pPr marL="0" marR="0" indent="137160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ヒラギノ角ゴ ProN W3"/>
              </a:defRPr>
            </a:lvl4pPr>
            <a:lvl5pPr marL="0" marR="0" indent="182880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ヒラギノ角ゴ ProN W3"/>
              </a:defRPr>
            </a:lvl5pPr>
            <a:lvl6pPr marL="0" marR="0" indent="228600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ヒラギノ角ゴ ProN W3"/>
              </a:defRPr>
            </a:lvl6pPr>
            <a:lvl7pPr marL="0" marR="0" indent="274320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ヒラギノ角ゴ ProN W3"/>
              </a:defRPr>
            </a:lvl7pPr>
            <a:lvl8pPr marL="0" marR="0" indent="320040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ヒラギノ角ゴ ProN W3"/>
              </a:defRPr>
            </a:lvl8pPr>
            <a:lvl9pPr marL="0" marR="0" indent="365760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ヒラギノ角ゴ ProN W3"/>
              </a:defRPr>
            </a:lvl9pPr>
          </a:lstStyle>
          <a:p>
            <a:pPr hangingPunct="1"/>
            <a:r>
              <a:rPr lang="ja-JP" altLang="en-US" dirty="0"/>
              <a:t>医療と</a:t>
            </a:r>
            <a:r>
              <a:rPr lang="en-US" altLang="ja-JP" dirty="0"/>
              <a:t>AI</a:t>
            </a:r>
            <a:r>
              <a:rPr lang="ja-JP" altLang="en-US" dirty="0"/>
              <a:t>・ビッグデータ入門</a:t>
            </a:r>
            <a:r>
              <a:rPr lang="en-US" altLang="ja-JP" dirty="0"/>
              <a:t>2023</a:t>
            </a:r>
          </a:p>
        </p:txBody>
      </p:sp>
      <p:sp>
        <p:nvSpPr>
          <p:cNvPr id="3" name="スライド番号プレースホルダー 2">
            <a:extLst>
              <a:ext uri="{FF2B5EF4-FFF2-40B4-BE49-F238E27FC236}">
                <a16:creationId xmlns:a16="http://schemas.microsoft.com/office/drawing/2014/main" id="{86BF5951-3C45-4FEE-29A9-4CBD5E008090}"/>
              </a:ext>
            </a:extLst>
          </p:cNvPr>
          <p:cNvSpPr>
            <a:spLocks noGrp="1"/>
          </p:cNvSpPr>
          <p:nvPr>
            <p:ph type="sldNum" sz="quarter" idx="2"/>
          </p:nvPr>
        </p:nvSpPr>
        <p:spPr/>
        <p:txBody>
          <a:bodyPr/>
          <a:lstStyle/>
          <a:p>
            <a:fld id="{86CB4B4D-7CA3-9044-876B-883B54F8677D}" type="slidenum">
              <a:rPr lang="en-US" altLang="ja-JP"/>
              <a:t>1</a:t>
            </a:fld>
            <a:endParaRPr lang="ja-JP" altLang="en-US"/>
          </a:p>
        </p:txBody>
      </p:sp>
      <p:pic>
        <p:nvPicPr>
          <p:cNvPr id="5" name="図 4" descr="QR コード&#10;&#10;自動的に生成された説明">
            <a:extLst>
              <a:ext uri="{FF2B5EF4-FFF2-40B4-BE49-F238E27FC236}">
                <a16:creationId xmlns:a16="http://schemas.microsoft.com/office/drawing/2014/main" id="{493C9038-68B3-7C4F-9305-457C7B25A6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0356" y="9320825"/>
            <a:ext cx="3583878" cy="3583878"/>
          </a:xfrm>
          <a:prstGeom prst="rect">
            <a:avLst/>
          </a:prstGeom>
        </p:spPr>
      </p:pic>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表示されるColaboratoryの画面"/>
          <p:cNvSpPr txBox="1"/>
          <p:nvPr/>
        </p:nvSpPr>
        <p:spPr>
          <a:xfrm>
            <a:off x="7089497" y="468222"/>
            <a:ext cx="10645543" cy="8258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sz="4700"/>
            </a:lvl1pPr>
          </a:lstStyle>
          <a:p>
            <a:r>
              <a:rPr lang="ja-JP" altLang="en-US"/>
              <a:t>キャンセルを押すとメイン画面に戻る</a:t>
            </a:r>
            <a:endParaRPr/>
          </a:p>
        </p:txBody>
      </p:sp>
      <p:pic>
        <p:nvPicPr>
          <p:cNvPr id="3" name="図 2" descr="グラフィカル ユーザー インターフェイス, テキスト, アプリケーション, メール&#10;&#10;自動的に生成された説明">
            <a:extLst>
              <a:ext uri="{FF2B5EF4-FFF2-40B4-BE49-F238E27FC236}">
                <a16:creationId xmlns:a16="http://schemas.microsoft.com/office/drawing/2014/main" id="{19F5D409-45B6-23C8-330E-2338DB5F63C8}"/>
              </a:ext>
            </a:extLst>
          </p:cNvPr>
          <p:cNvPicPr>
            <a:picLocks noChangeAspect="1"/>
          </p:cNvPicPr>
          <p:nvPr/>
        </p:nvPicPr>
        <p:blipFill rotWithShape="1">
          <a:blip r:embed="rId2">
            <a:extLst>
              <a:ext uri="{28A0092B-C50C-407E-A947-70E740481C1C}">
                <a14:useLocalDpi xmlns:a14="http://schemas.microsoft.com/office/drawing/2010/main" val="0"/>
              </a:ext>
            </a:extLst>
          </a:blip>
          <a:srcRect t="6313"/>
          <a:stretch/>
        </p:blipFill>
        <p:spPr>
          <a:xfrm>
            <a:off x="4846509" y="1824977"/>
            <a:ext cx="14678282" cy="9368380"/>
          </a:xfrm>
          <a:prstGeom prst="rect">
            <a:avLst/>
          </a:prstGeom>
          <a:ln>
            <a:solidFill>
              <a:schemeClr val="tx1"/>
            </a:solidFill>
          </a:ln>
        </p:spPr>
      </p:pic>
      <p:sp>
        <p:nvSpPr>
          <p:cNvPr id="4" name="テキスト ボックス 3">
            <a:extLst>
              <a:ext uri="{FF2B5EF4-FFF2-40B4-BE49-F238E27FC236}">
                <a16:creationId xmlns:a16="http://schemas.microsoft.com/office/drawing/2014/main" id="{A5599D1F-A414-DE43-DC75-F23CE73FB092}"/>
              </a:ext>
            </a:extLst>
          </p:cNvPr>
          <p:cNvSpPr txBox="1"/>
          <p:nvPr/>
        </p:nvSpPr>
        <p:spPr>
          <a:xfrm>
            <a:off x="19011014" y="12378741"/>
            <a:ext cx="5188689" cy="56425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altLang="ja-JP" sz="3000" b="0" i="0" u="none" strike="noStrike" cap="none" spc="0" normalizeH="0" baseline="0" dirty="0">
                <a:ln>
                  <a:noFill/>
                </a:ln>
                <a:solidFill>
                  <a:srgbClr val="000000"/>
                </a:solidFill>
                <a:effectLst/>
                <a:uFillTx/>
                <a:latin typeface="ヒラギノ角ゴ ProN W6"/>
                <a:ea typeface="ヒラギノ角ゴ ProN W6"/>
                <a:cs typeface="ヒラギノ角ゴ ProN W6"/>
                <a:sym typeface="ヒラギノ角ゴ ProN W6"/>
              </a:rPr>
              <a:t>2023/02/20</a:t>
            </a:r>
            <a:r>
              <a:rPr kumimoji="0" lang="ja-JP" altLang="en-US" sz="30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rPr>
              <a:t>の初期画面</a:t>
            </a:r>
          </a:p>
        </p:txBody>
      </p:sp>
      <p:sp>
        <p:nvSpPr>
          <p:cNvPr id="2" name="スライド番号プレースホルダー 1">
            <a:extLst>
              <a:ext uri="{FF2B5EF4-FFF2-40B4-BE49-F238E27FC236}">
                <a16:creationId xmlns:a16="http://schemas.microsoft.com/office/drawing/2014/main" id="{AB1B2BEE-04DF-BF71-8F8A-BFA10462A629}"/>
              </a:ext>
            </a:extLst>
          </p:cNvPr>
          <p:cNvSpPr>
            <a:spLocks noGrp="1"/>
          </p:cNvSpPr>
          <p:nvPr>
            <p:ph type="sldNum" sz="quarter" idx="2"/>
          </p:nvPr>
        </p:nvSpPr>
        <p:spPr/>
        <p:txBody>
          <a:bodyPr/>
          <a:lstStyle/>
          <a:p>
            <a:fld id="{86CB4B4D-7CA3-9044-876B-883B54F8677D}" type="slidenum">
              <a:rPr lang="en-US" altLang="ja-JP"/>
              <a:t>10</a:t>
            </a:fld>
            <a:endParaRPr lang="ja-JP" altLang="en-US"/>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5" name="スクリーンショット 2022-01-06 19.10.00.png" descr="スクリーンショット 2022-01-06 19.10.00.png"/>
          <p:cNvPicPr>
            <a:picLocks noChangeAspect="1"/>
          </p:cNvPicPr>
          <p:nvPr/>
        </p:nvPicPr>
        <p:blipFill>
          <a:blip r:embed="rId2"/>
          <a:stretch>
            <a:fillRect/>
          </a:stretch>
        </p:blipFill>
        <p:spPr>
          <a:xfrm>
            <a:off x="2571750" y="1673882"/>
            <a:ext cx="19240500" cy="10756901"/>
          </a:xfrm>
          <a:prstGeom prst="rect">
            <a:avLst/>
          </a:prstGeom>
          <a:ln w="25400">
            <a:solidFill>
              <a:srgbClr val="000000"/>
            </a:solidFill>
            <a:miter lim="400000"/>
          </a:ln>
        </p:spPr>
      </p:pic>
      <p:sp>
        <p:nvSpPr>
          <p:cNvPr id="136" name="「ファイル」→「ノートブックを新規作成」をクリック"/>
          <p:cNvSpPr txBox="1"/>
          <p:nvPr/>
        </p:nvSpPr>
        <p:spPr>
          <a:xfrm>
            <a:off x="4721352" y="546037"/>
            <a:ext cx="14941297" cy="7048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sz="4700"/>
            </a:lvl1pPr>
          </a:lstStyle>
          <a:p>
            <a:r>
              <a:t>「ファイル」→「ノートブックを新規作成」をクリック</a:t>
            </a:r>
          </a:p>
        </p:txBody>
      </p:sp>
      <p:sp>
        <p:nvSpPr>
          <p:cNvPr id="2" name="スライド番号プレースホルダー 1">
            <a:extLst>
              <a:ext uri="{FF2B5EF4-FFF2-40B4-BE49-F238E27FC236}">
                <a16:creationId xmlns:a16="http://schemas.microsoft.com/office/drawing/2014/main" id="{DD5268E9-CC5B-E315-608F-89E7A326F517}"/>
              </a:ext>
            </a:extLst>
          </p:cNvPr>
          <p:cNvSpPr>
            <a:spLocks noGrp="1"/>
          </p:cNvSpPr>
          <p:nvPr>
            <p:ph type="sldNum" sz="quarter" idx="2"/>
          </p:nvPr>
        </p:nvSpPr>
        <p:spPr/>
        <p:txBody>
          <a:bodyPr/>
          <a:lstStyle/>
          <a:p>
            <a:fld id="{86CB4B4D-7CA3-9044-876B-883B54F8677D}" type="slidenum">
              <a:rPr lang="en-US" altLang="ja-JP"/>
              <a:t>11</a:t>
            </a:fld>
            <a:endParaRPr lang="ja-JP" altLang="en-US"/>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8" name="スクリーンショット 2022-01-06 19.12.14.png" descr="スクリーンショット 2022-01-06 19.12.14.png"/>
          <p:cNvPicPr>
            <a:picLocks noChangeAspect="1"/>
          </p:cNvPicPr>
          <p:nvPr/>
        </p:nvPicPr>
        <p:blipFill>
          <a:blip r:embed="rId2"/>
          <a:stretch>
            <a:fillRect/>
          </a:stretch>
        </p:blipFill>
        <p:spPr>
          <a:xfrm>
            <a:off x="3530891" y="1602696"/>
            <a:ext cx="17322218" cy="9651441"/>
          </a:xfrm>
          <a:prstGeom prst="rect">
            <a:avLst/>
          </a:prstGeom>
          <a:ln w="25400">
            <a:solidFill>
              <a:srgbClr val="000000"/>
            </a:solidFill>
            <a:miter lim="400000"/>
          </a:ln>
        </p:spPr>
      </p:pic>
      <p:sp>
        <p:nvSpPr>
          <p:cNvPr id="139" name="新規のノートブックが表示される"/>
          <p:cNvSpPr txBox="1"/>
          <p:nvPr/>
        </p:nvSpPr>
        <p:spPr>
          <a:xfrm>
            <a:off x="7690929" y="502852"/>
            <a:ext cx="9002142" cy="7048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sz="4700"/>
            </a:lvl1pPr>
          </a:lstStyle>
          <a:p>
            <a:r>
              <a:t>新規のノートブックが表示される</a:t>
            </a:r>
          </a:p>
        </p:txBody>
      </p:sp>
      <p:sp>
        <p:nvSpPr>
          <p:cNvPr id="140" name="ノートブックはColaboratoryでpythonを記述するファイルです。"/>
          <p:cNvSpPr txBox="1"/>
          <p:nvPr/>
        </p:nvSpPr>
        <p:spPr>
          <a:xfrm>
            <a:off x="3221276" y="11865055"/>
            <a:ext cx="18397348" cy="7048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sz="4700"/>
            </a:lvl1pPr>
          </a:lstStyle>
          <a:p>
            <a:r>
              <a:t>ノートブックはColaboratoryでpythonを記述するファイルです。</a:t>
            </a:r>
          </a:p>
        </p:txBody>
      </p:sp>
      <p:sp>
        <p:nvSpPr>
          <p:cNvPr id="2" name="スライド番号プレースホルダー 1">
            <a:extLst>
              <a:ext uri="{FF2B5EF4-FFF2-40B4-BE49-F238E27FC236}">
                <a16:creationId xmlns:a16="http://schemas.microsoft.com/office/drawing/2014/main" id="{75E0D0F7-0142-08E5-82B1-D6ABBA875E14}"/>
              </a:ext>
            </a:extLst>
          </p:cNvPr>
          <p:cNvSpPr>
            <a:spLocks noGrp="1"/>
          </p:cNvSpPr>
          <p:nvPr>
            <p:ph type="sldNum" sz="quarter" idx="2"/>
          </p:nvPr>
        </p:nvSpPr>
        <p:spPr/>
        <p:txBody>
          <a:bodyPr/>
          <a:lstStyle/>
          <a:p>
            <a:fld id="{86CB4B4D-7CA3-9044-876B-883B54F8677D}" type="slidenum">
              <a:rPr lang="en-US" altLang="ja-JP"/>
              <a:t>12</a:t>
            </a:fld>
            <a:endParaRPr lang="ja-JP" altLang="en-US"/>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2" name="スクリーンショット 2022-01-06 19.12.14.png" descr="スクリーンショット 2022-01-06 19.12.14.png"/>
          <p:cNvPicPr>
            <a:picLocks noChangeAspect="1"/>
          </p:cNvPicPr>
          <p:nvPr/>
        </p:nvPicPr>
        <p:blipFill>
          <a:blip r:embed="rId2"/>
          <a:stretch>
            <a:fillRect/>
          </a:stretch>
        </p:blipFill>
        <p:spPr>
          <a:xfrm>
            <a:off x="3530891" y="1602696"/>
            <a:ext cx="17322218" cy="9651441"/>
          </a:xfrm>
          <a:prstGeom prst="rect">
            <a:avLst/>
          </a:prstGeom>
          <a:ln w="25400">
            <a:solidFill>
              <a:srgbClr val="000000"/>
            </a:solidFill>
            <a:miter lim="400000"/>
          </a:ln>
        </p:spPr>
      </p:pic>
      <p:sp>
        <p:nvSpPr>
          <p:cNvPr id="143" name="新規のノートブックが表示される"/>
          <p:cNvSpPr txBox="1"/>
          <p:nvPr/>
        </p:nvSpPr>
        <p:spPr>
          <a:xfrm>
            <a:off x="7690929" y="502852"/>
            <a:ext cx="9002142" cy="7048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sz="4700"/>
            </a:lvl1pPr>
          </a:lstStyle>
          <a:p>
            <a:r>
              <a:t>新規のノートブックが表示される</a:t>
            </a:r>
          </a:p>
        </p:txBody>
      </p:sp>
      <p:sp>
        <p:nvSpPr>
          <p:cNvPr id="144" name="ノートブックは拡張子が.pyではなく、.ipynbになります。…"/>
          <p:cNvSpPr txBox="1"/>
          <p:nvPr/>
        </p:nvSpPr>
        <p:spPr>
          <a:xfrm>
            <a:off x="4177576" y="11649130"/>
            <a:ext cx="16028849" cy="16065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700"/>
            </a:pPr>
            <a:r>
              <a:t>ノートブックは拡張子が.pyではなく、.ipynbになります。</a:t>
            </a:r>
          </a:p>
          <a:p>
            <a:pPr algn="l">
              <a:defRPr sz="4700"/>
            </a:pPr>
            <a:r>
              <a:t>(最初はUntitled○○.ipynbとなってます。)</a:t>
            </a:r>
          </a:p>
        </p:txBody>
      </p:sp>
      <p:sp>
        <p:nvSpPr>
          <p:cNvPr id="2" name="スライド番号プレースホルダー 1">
            <a:extLst>
              <a:ext uri="{FF2B5EF4-FFF2-40B4-BE49-F238E27FC236}">
                <a16:creationId xmlns:a16="http://schemas.microsoft.com/office/drawing/2014/main" id="{CC456E91-4A48-F75A-B1E3-2FDD8A3E120C}"/>
              </a:ext>
            </a:extLst>
          </p:cNvPr>
          <p:cNvSpPr>
            <a:spLocks noGrp="1"/>
          </p:cNvSpPr>
          <p:nvPr>
            <p:ph type="sldNum" sz="quarter" idx="2"/>
          </p:nvPr>
        </p:nvSpPr>
        <p:spPr/>
        <p:txBody>
          <a:bodyPr/>
          <a:lstStyle/>
          <a:p>
            <a:fld id="{86CB4B4D-7CA3-9044-876B-883B54F8677D}" type="slidenum">
              <a:rPr lang="en-US" altLang="ja-JP"/>
              <a:t>13</a:t>
            </a:fld>
            <a:endParaRPr lang="ja-JP" altLang="en-US"/>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6" name="スクリーンショット 2022-01-06 19.17.44.png" descr="スクリーンショット 2022-01-06 19.17.44.png"/>
          <p:cNvPicPr>
            <a:picLocks noChangeAspect="1"/>
          </p:cNvPicPr>
          <p:nvPr/>
        </p:nvPicPr>
        <p:blipFill>
          <a:blip r:embed="rId2"/>
          <a:srcRect r="41142" b="64020"/>
          <a:stretch>
            <a:fillRect/>
          </a:stretch>
        </p:blipFill>
        <p:spPr>
          <a:xfrm>
            <a:off x="3102371" y="2456239"/>
            <a:ext cx="18179389" cy="6220345"/>
          </a:xfrm>
          <a:prstGeom prst="rect">
            <a:avLst/>
          </a:prstGeom>
          <a:ln w="25400">
            <a:solidFill>
              <a:srgbClr val="000000"/>
            </a:solidFill>
            <a:miter lim="400000"/>
          </a:ln>
        </p:spPr>
      </p:pic>
      <p:sp>
        <p:nvSpPr>
          <p:cNvPr id="147" name="ここにカーソルを合わせて1+1と入力してみましょう"/>
          <p:cNvSpPr txBox="1"/>
          <p:nvPr/>
        </p:nvSpPr>
        <p:spPr>
          <a:xfrm>
            <a:off x="4969363" y="783555"/>
            <a:ext cx="14445273" cy="7048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sz="4700"/>
            </a:lvl1pPr>
          </a:lstStyle>
          <a:p>
            <a:r>
              <a:t>ここにカーソルを合わせて1+1と入力してみましょう</a:t>
            </a:r>
          </a:p>
        </p:txBody>
      </p:sp>
      <p:sp>
        <p:nvSpPr>
          <p:cNvPr id="148" name="実行するには横の  か、shift + enterを押します。"/>
          <p:cNvSpPr txBox="1"/>
          <p:nvPr/>
        </p:nvSpPr>
        <p:spPr>
          <a:xfrm>
            <a:off x="5149240" y="10545318"/>
            <a:ext cx="14787297" cy="7048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sz="4700"/>
            </a:lvl1pPr>
          </a:lstStyle>
          <a:p>
            <a:r>
              <a:t>実行するには横の　　か、shift + enterを押します。</a:t>
            </a:r>
          </a:p>
        </p:txBody>
      </p:sp>
      <p:sp>
        <p:nvSpPr>
          <p:cNvPr id="149" name="線"/>
          <p:cNvSpPr/>
          <p:nvPr/>
        </p:nvSpPr>
        <p:spPr>
          <a:xfrm flipH="1">
            <a:off x="5597462" y="1658527"/>
            <a:ext cx="1" cy="3409677"/>
          </a:xfrm>
          <a:prstGeom prst="line">
            <a:avLst/>
          </a:prstGeom>
          <a:ln w="25400">
            <a:solidFill>
              <a:srgbClr val="000000"/>
            </a:solidFill>
            <a:miter lim="400000"/>
            <a:tailEnd type="triangle"/>
          </a:ln>
        </p:spPr>
        <p:txBody>
          <a:bodyPr lIns="50800" tIns="50800" rIns="50800" bIns="50800" anchor="ctr"/>
          <a:lstStyle/>
          <a:p>
            <a:endParaRPr/>
          </a:p>
        </p:txBody>
      </p:sp>
      <p:sp>
        <p:nvSpPr>
          <p:cNvPr id="150" name="四角形"/>
          <p:cNvSpPr/>
          <p:nvPr/>
        </p:nvSpPr>
        <p:spPr>
          <a:xfrm>
            <a:off x="5132596" y="4956750"/>
            <a:ext cx="15978048" cy="872058"/>
          </a:xfrm>
          <a:prstGeom prst="rect">
            <a:avLst/>
          </a:prstGeom>
          <a:ln w="50800">
            <a:solidFill>
              <a:schemeClr val="accent5">
                <a:hueOff val="-82419"/>
                <a:satOff val="-9513"/>
                <a:lumOff val="-16343"/>
              </a:schemeClr>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pic>
        <p:nvPicPr>
          <p:cNvPr id="151" name="スクリーンショット 2022-01-06 19.17.44.png" descr="スクリーンショット 2022-01-06 19.17.44.png"/>
          <p:cNvPicPr>
            <a:picLocks noChangeAspect="1"/>
          </p:cNvPicPr>
          <p:nvPr/>
        </p:nvPicPr>
        <p:blipFill>
          <a:blip r:embed="rId2"/>
          <a:srcRect l="3695" t="14814" r="93456" b="80603"/>
          <a:stretch>
            <a:fillRect/>
          </a:stretch>
        </p:blipFill>
        <p:spPr>
          <a:xfrm>
            <a:off x="10139640" y="10501661"/>
            <a:ext cx="879726" cy="792186"/>
          </a:xfrm>
          <a:prstGeom prst="rect">
            <a:avLst/>
          </a:prstGeom>
          <a:ln w="25400">
            <a:solidFill>
              <a:srgbClr val="000000"/>
            </a:solidFill>
            <a:miter lim="400000"/>
          </a:ln>
        </p:spPr>
      </p:pic>
      <p:sp>
        <p:nvSpPr>
          <p:cNvPr id="2" name="スライド番号プレースホルダー 1">
            <a:extLst>
              <a:ext uri="{FF2B5EF4-FFF2-40B4-BE49-F238E27FC236}">
                <a16:creationId xmlns:a16="http://schemas.microsoft.com/office/drawing/2014/main" id="{876C4ADB-7397-3DEA-2A43-81CA575E0FC2}"/>
              </a:ext>
            </a:extLst>
          </p:cNvPr>
          <p:cNvSpPr>
            <a:spLocks noGrp="1"/>
          </p:cNvSpPr>
          <p:nvPr>
            <p:ph type="sldNum" sz="quarter" idx="2"/>
          </p:nvPr>
        </p:nvSpPr>
        <p:spPr/>
        <p:txBody>
          <a:bodyPr/>
          <a:lstStyle/>
          <a:p>
            <a:fld id="{86CB4B4D-7CA3-9044-876B-883B54F8677D}" type="slidenum">
              <a:rPr lang="en-US" altLang="ja-JP"/>
              <a:t>14</a:t>
            </a:fld>
            <a:endParaRPr lang="ja-JP" altLang="en-US"/>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 name="スクリーンショット 2022-01-06 19.21.52.png" descr="スクリーンショット 2022-01-06 19.21.52.png"/>
          <p:cNvPicPr>
            <a:picLocks noChangeAspect="1"/>
          </p:cNvPicPr>
          <p:nvPr/>
        </p:nvPicPr>
        <p:blipFill>
          <a:blip r:embed="rId2"/>
          <a:srcRect r="49416" b="53610"/>
          <a:stretch>
            <a:fillRect/>
          </a:stretch>
        </p:blipFill>
        <p:spPr>
          <a:xfrm>
            <a:off x="3561159" y="2070285"/>
            <a:ext cx="17261812" cy="8892305"/>
          </a:xfrm>
          <a:prstGeom prst="rect">
            <a:avLst/>
          </a:prstGeom>
          <a:ln w="25400">
            <a:solidFill>
              <a:srgbClr val="000000"/>
            </a:solidFill>
            <a:miter lim="400000"/>
          </a:ln>
        </p:spPr>
      </p:pic>
      <p:sp>
        <p:nvSpPr>
          <p:cNvPr id="154" name="2が実行結果として表示されました"/>
          <p:cNvSpPr txBox="1"/>
          <p:nvPr/>
        </p:nvSpPr>
        <p:spPr>
          <a:xfrm>
            <a:off x="7460526" y="783555"/>
            <a:ext cx="9462948" cy="7048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sz="4700"/>
            </a:lvl1pPr>
          </a:lstStyle>
          <a:p>
            <a:r>
              <a:t>2が実行結果として表示されました</a:t>
            </a:r>
          </a:p>
        </p:txBody>
      </p:sp>
      <p:sp>
        <p:nvSpPr>
          <p:cNvPr id="155" name="(一番最初は実行に少し時間が掛かります。)"/>
          <p:cNvSpPr txBox="1"/>
          <p:nvPr/>
        </p:nvSpPr>
        <p:spPr>
          <a:xfrm>
            <a:off x="6248819" y="11544547"/>
            <a:ext cx="11886363" cy="7048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sz="4700"/>
            </a:lvl1pPr>
          </a:lstStyle>
          <a:p>
            <a:r>
              <a:t>(一番最初は実行に少し時間が掛かります。)</a:t>
            </a:r>
          </a:p>
        </p:txBody>
      </p:sp>
      <p:sp>
        <p:nvSpPr>
          <p:cNvPr id="2" name="スライド番号プレースホルダー 1">
            <a:extLst>
              <a:ext uri="{FF2B5EF4-FFF2-40B4-BE49-F238E27FC236}">
                <a16:creationId xmlns:a16="http://schemas.microsoft.com/office/drawing/2014/main" id="{0FD1B220-2B0D-9D37-41E8-B86F75AC56D9}"/>
              </a:ext>
            </a:extLst>
          </p:cNvPr>
          <p:cNvSpPr>
            <a:spLocks noGrp="1"/>
          </p:cNvSpPr>
          <p:nvPr>
            <p:ph type="sldNum" sz="quarter" idx="2"/>
          </p:nvPr>
        </p:nvSpPr>
        <p:spPr/>
        <p:txBody>
          <a:bodyPr/>
          <a:lstStyle/>
          <a:p>
            <a:fld id="{86CB4B4D-7CA3-9044-876B-883B54F8677D}" type="slidenum">
              <a:rPr lang="en-US" altLang="ja-JP"/>
              <a:t>15</a:t>
            </a:fld>
            <a:endParaRPr lang="ja-JP" altLang="en-US"/>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7" name="スクリーンショット 2022-01-06 19.23.36.png" descr="スクリーンショット 2022-01-06 19.23.36.png"/>
          <p:cNvPicPr>
            <a:picLocks noChangeAspect="1"/>
          </p:cNvPicPr>
          <p:nvPr/>
        </p:nvPicPr>
        <p:blipFill>
          <a:blip r:embed="rId2"/>
          <a:srcRect r="32461" b="51727"/>
          <a:stretch>
            <a:fillRect/>
          </a:stretch>
        </p:blipFill>
        <p:spPr>
          <a:xfrm>
            <a:off x="2226269" y="2136218"/>
            <a:ext cx="19440210" cy="7786590"/>
          </a:xfrm>
          <a:prstGeom prst="rect">
            <a:avLst/>
          </a:prstGeom>
          <a:ln w="25400">
            <a:solidFill>
              <a:srgbClr val="000000"/>
            </a:solidFill>
            <a:miter lim="400000"/>
          </a:ln>
        </p:spPr>
      </p:pic>
      <p:sp>
        <p:nvSpPr>
          <p:cNvPr id="158" name="a = 3 + 3 と入力して実行してみましょう"/>
          <p:cNvSpPr txBox="1"/>
          <p:nvPr/>
        </p:nvSpPr>
        <p:spPr>
          <a:xfrm>
            <a:off x="6466389" y="783555"/>
            <a:ext cx="11451222" cy="7048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sz="4700"/>
            </a:lvl1pPr>
          </a:lstStyle>
          <a:p>
            <a:r>
              <a:t>a = 3 + 3 と入力して実行してみましょう</a:t>
            </a:r>
          </a:p>
        </p:txBody>
      </p:sp>
      <p:sp>
        <p:nvSpPr>
          <p:cNvPr id="2" name="スライド番号プレースホルダー 1">
            <a:extLst>
              <a:ext uri="{FF2B5EF4-FFF2-40B4-BE49-F238E27FC236}">
                <a16:creationId xmlns:a16="http://schemas.microsoft.com/office/drawing/2014/main" id="{9CB75706-62B2-75B6-959F-C38625CC755E}"/>
              </a:ext>
            </a:extLst>
          </p:cNvPr>
          <p:cNvSpPr>
            <a:spLocks noGrp="1"/>
          </p:cNvSpPr>
          <p:nvPr>
            <p:ph type="sldNum" sz="quarter" idx="2"/>
          </p:nvPr>
        </p:nvSpPr>
        <p:spPr/>
        <p:txBody>
          <a:bodyPr/>
          <a:lstStyle/>
          <a:p>
            <a:fld id="{86CB4B4D-7CA3-9044-876B-883B54F8677D}" type="slidenum">
              <a:rPr lang="en-US" altLang="ja-JP"/>
              <a:t>16</a:t>
            </a:fld>
            <a:endParaRPr lang="ja-JP" altLang="en-US"/>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0" name="スクリーンショット 2022-01-06 19.24.56.png" descr="スクリーンショット 2022-01-06 19.24.56.png"/>
          <p:cNvPicPr>
            <a:picLocks noChangeAspect="1"/>
          </p:cNvPicPr>
          <p:nvPr/>
        </p:nvPicPr>
        <p:blipFill>
          <a:blip r:embed="rId2"/>
          <a:srcRect r="43974" b="45677"/>
          <a:stretch>
            <a:fillRect/>
          </a:stretch>
        </p:blipFill>
        <p:spPr>
          <a:xfrm>
            <a:off x="4383484" y="2617985"/>
            <a:ext cx="15616958" cy="8480048"/>
          </a:xfrm>
          <a:prstGeom prst="rect">
            <a:avLst/>
          </a:prstGeom>
          <a:ln w="25400">
            <a:solidFill>
              <a:srgbClr val="000000"/>
            </a:solidFill>
            <a:miter lim="400000"/>
          </a:ln>
        </p:spPr>
      </p:pic>
      <p:sp>
        <p:nvSpPr>
          <p:cNvPr id="161" name="実行結果は何も表示されません"/>
          <p:cNvSpPr txBox="1"/>
          <p:nvPr/>
        </p:nvSpPr>
        <p:spPr>
          <a:xfrm>
            <a:off x="7956550" y="783555"/>
            <a:ext cx="8470900" cy="7048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sz="4700"/>
            </a:lvl1pPr>
          </a:lstStyle>
          <a:p>
            <a:r>
              <a:t>実行結果は何も表示されません</a:t>
            </a:r>
          </a:p>
        </p:txBody>
      </p:sp>
      <p:sp>
        <p:nvSpPr>
          <p:cNvPr id="2" name="スライド番号プレースホルダー 1">
            <a:extLst>
              <a:ext uri="{FF2B5EF4-FFF2-40B4-BE49-F238E27FC236}">
                <a16:creationId xmlns:a16="http://schemas.microsoft.com/office/drawing/2014/main" id="{3F5CA475-E2DE-E3AF-BF6D-DC0A466B2CCA}"/>
              </a:ext>
            </a:extLst>
          </p:cNvPr>
          <p:cNvSpPr>
            <a:spLocks noGrp="1"/>
          </p:cNvSpPr>
          <p:nvPr>
            <p:ph type="sldNum" sz="quarter" idx="2"/>
          </p:nvPr>
        </p:nvSpPr>
        <p:spPr/>
        <p:txBody>
          <a:bodyPr/>
          <a:lstStyle/>
          <a:p>
            <a:fld id="{86CB4B4D-7CA3-9044-876B-883B54F8677D}" type="slidenum">
              <a:rPr lang="en-US" altLang="ja-JP"/>
              <a:t>17</a:t>
            </a:fld>
            <a:endParaRPr lang="ja-JP" altLang="en-US"/>
          </a:p>
        </p:txBody>
      </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 name="スクリーンショット 2022-01-06 19.26.19.png" descr="スクリーンショット 2022-01-06 19.26.19.png"/>
          <p:cNvPicPr>
            <a:picLocks noChangeAspect="1"/>
          </p:cNvPicPr>
          <p:nvPr/>
        </p:nvPicPr>
        <p:blipFill>
          <a:blip r:embed="rId2"/>
          <a:stretch>
            <a:fillRect/>
          </a:stretch>
        </p:blipFill>
        <p:spPr>
          <a:xfrm>
            <a:off x="5353379" y="2919777"/>
            <a:ext cx="13995987" cy="7876446"/>
          </a:xfrm>
          <a:prstGeom prst="rect">
            <a:avLst/>
          </a:prstGeom>
          <a:ln w="25400">
            <a:solidFill>
              <a:srgbClr val="000000"/>
            </a:solidFill>
            <a:miter lim="400000"/>
          </a:ln>
        </p:spPr>
      </p:pic>
      <p:sp>
        <p:nvSpPr>
          <p:cNvPr id="164" name="aと入力して実行してみましょう"/>
          <p:cNvSpPr txBox="1"/>
          <p:nvPr/>
        </p:nvSpPr>
        <p:spPr>
          <a:xfrm>
            <a:off x="7956550" y="783555"/>
            <a:ext cx="8789645" cy="7048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sz="4700"/>
            </a:lvl1pPr>
          </a:lstStyle>
          <a:p>
            <a:r>
              <a:t>aと入力して実行してみましょう</a:t>
            </a:r>
          </a:p>
        </p:txBody>
      </p:sp>
      <p:sp>
        <p:nvSpPr>
          <p:cNvPr id="2" name="スライド番号プレースホルダー 1">
            <a:extLst>
              <a:ext uri="{FF2B5EF4-FFF2-40B4-BE49-F238E27FC236}">
                <a16:creationId xmlns:a16="http://schemas.microsoft.com/office/drawing/2014/main" id="{C6DCA6F6-452C-CAF2-5DE0-8EAD34E7156E}"/>
              </a:ext>
            </a:extLst>
          </p:cNvPr>
          <p:cNvSpPr>
            <a:spLocks noGrp="1"/>
          </p:cNvSpPr>
          <p:nvPr>
            <p:ph type="sldNum" sz="quarter" idx="2"/>
          </p:nvPr>
        </p:nvSpPr>
        <p:spPr/>
        <p:txBody>
          <a:bodyPr/>
          <a:lstStyle/>
          <a:p>
            <a:fld id="{86CB4B4D-7CA3-9044-876B-883B54F8677D}" type="slidenum">
              <a:rPr lang="en-US" altLang="ja-JP"/>
              <a:t>18</a:t>
            </a:fld>
            <a:endParaRPr lang="ja-JP" altLang="en-US"/>
          </a:p>
        </p:txBody>
      </p:sp>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6" name="スクリーンショット 2022-01-06 19.27.08.png" descr="スクリーンショット 2022-01-06 19.27.08.png"/>
          <p:cNvPicPr>
            <a:picLocks noChangeAspect="1"/>
          </p:cNvPicPr>
          <p:nvPr/>
        </p:nvPicPr>
        <p:blipFill>
          <a:blip r:embed="rId2"/>
          <a:srcRect b="9369"/>
          <a:stretch>
            <a:fillRect/>
          </a:stretch>
        </p:blipFill>
        <p:spPr>
          <a:xfrm>
            <a:off x="5159176" y="2393872"/>
            <a:ext cx="14065598" cy="8093253"/>
          </a:xfrm>
          <a:prstGeom prst="rect">
            <a:avLst/>
          </a:prstGeom>
          <a:ln w="25400">
            <a:solidFill>
              <a:srgbClr val="000000"/>
            </a:solidFill>
            <a:miter lim="400000"/>
          </a:ln>
        </p:spPr>
      </p:pic>
      <p:sp>
        <p:nvSpPr>
          <p:cNvPr id="167" name="aには3+3が代入されているので6が表示されます"/>
          <p:cNvSpPr txBox="1"/>
          <p:nvPr/>
        </p:nvSpPr>
        <p:spPr>
          <a:xfrm>
            <a:off x="5445093" y="740370"/>
            <a:ext cx="13493815" cy="7048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sz="4700"/>
            </a:lvl1pPr>
          </a:lstStyle>
          <a:p>
            <a:r>
              <a:t>aには3+3が代入されているので6が表示されます</a:t>
            </a:r>
          </a:p>
        </p:txBody>
      </p:sp>
      <p:sp>
        <p:nvSpPr>
          <p:cNvPr id="2" name="スライド番号プレースホルダー 1">
            <a:extLst>
              <a:ext uri="{FF2B5EF4-FFF2-40B4-BE49-F238E27FC236}">
                <a16:creationId xmlns:a16="http://schemas.microsoft.com/office/drawing/2014/main" id="{FAD8F6FB-2720-54A5-8824-5F9264268923}"/>
              </a:ext>
            </a:extLst>
          </p:cNvPr>
          <p:cNvSpPr>
            <a:spLocks noGrp="1"/>
          </p:cNvSpPr>
          <p:nvPr>
            <p:ph type="sldNum" sz="quarter" idx="2"/>
          </p:nvPr>
        </p:nvSpPr>
        <p:spPr/>
        <p:txBody>
          <a:bodyPr/>
          <a:lstStyle/>
          <a:p>
            <a:fld id="{86CB4B4D-7CA3-9044-876B-883B54F8677D}" type="slidenum">
              <a:rPr lang="en-US" altLang="ja-JP"/>
              <a:t>19</a:t>
            </a:fld>
            <a:endParaRPr lang="ja-JP" altLang="en-US"/>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 name="google colaboratoryとは"/>
          <p:cNvSpPr txBox="1"/>
          <p:nvPr/>
        </p:nvSpPr>
        <p:spPr>
          <a:xfrm>
            <a:off x="1247880" y="2590908"/>
            <a:ext cx="9937243" cy="8636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6000"/>
            </a:lvl1pPr>
          </a:lstStyle>
          <a:p>
            <a:r>
              <a:t>google colaboratoryとは</a:t>
            </a:r>
          </a:p>
        </p:txBody>
      </p:sp>
      <p:sp>
        <p:nvSpPr>
          <p:cNvPr id="123" name="特徴…"/>
          <p:cNvSpPr txBox="1"/>
          <p:nvPr/>
        </p:nvSpPr>
        <p:spPr>
          <a:xfrm>
            <a:off x="5777153" y="4423699"/>
            <a:ext cx="16922902" cy="73353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700"/>
            </a:pPr>
            <a:r>
              <a:rPr lang="en-US" altLang="ja-JP" dirty="0" err="1"/>
              <a:t>G</a:t>
            </a:r>
            <a:r>
              <a:rPr dirty="0" err="1"/>
              <a:t>oogleが提供する</a:t>
            </a:r>
            <a:r>
              <a:rPr lang="en-US" dirty="0" err="1"/>
              <a:t>P</a:t>
            </a:r>
            <a:r>
              <a:rPr dirty="0" err="1"/>
              <a:t>ythonの実行環境</a:t>
            </a:r>
            <a:endParaRPr dirty="0"/>
          </a:p>
          <a:p>
            <a:pPr algn="l">
              <a:defRPr sz="4700"/>
            </a:pPr>
            <a:r>
              <a:rPr dirty="0" err="1"/>
              <a:t>無料で利用出来る</a:t>
            </a:r>
            <a:endParaRPr lang="en-US" dirty="0" err="1"/>
          </a:p>
          <a:p>
            <a:pPr algn="l">
              <a:defRPr sz="4700"/>
            </a:pPr>
            <a:r>
              <a:rPr lang="ja-JP" altLang="en-US" dirty="0" err="1"/>
              <a:t>導入が容易</a:t>
            </a:r>
            <a:endParaRPr dirty="0"/>
          </a:p>
          <a:p>
            <a:pPr algn="l">
              <a:defRPr sz="4700"/>
            </a:pPr>
            <a:r>
              <a:rPr dirty="0" err="1"/>
              <a:t>GPUも使用できる</a:t>
            </a:r>
            <a:endParaRPr dirty="0"/>
          </a:p>
          <a:p>
            <a:pPr algn="l">
              <a:defRPr sz="4700"/>
            </a:pPr>
            <a:endParaRPr lang="en-US" dirty="0"/>
          </a:p>
          <a:p>
            <a:pPr algn="l">
              <a:defRPr sz="4700"/>
            </a:pPr>
            <a:endParaRPr dirty="0"/>
          </a:p>
          <a:p>
            <a:pPr algn="l">
              <a:defRPr sz="4700"/>
            </a:pPr>
            <a:r>
              <a:rPr dirty="0" err="1"/>
              <a:t>Googleのアカウントが必要</a:t>
            </a:r>
            <a:endParaRPr dirty="0"/>
          </a:p>
          <a:p>
            <a:pPr algn="l">
              <a:defRPr sz="4700"/>
            </a:pPr>
            <a:r>
              <a:rPr dirty="0"/>
              <a:t>一度の使用時間</a:t>
            </a:r>
            <a:r>
              <a:rPr lang="en-US" dirty="0"/>
              <a:t>(ランタイム)</a:t>
            </a:r>
            <a:r>
              <a:rPr dirty="0"/>
              <a:t>が連続</a:t>
            </a:r>
            <a:r>
              <a:rPr lang="ja-JP" altLang="en-US" dirty="0"/>
              <a:t>最長</a:t>
            </a:r>
            <a:r>
              <a:rPr dirty="0"/>
              <a:t>1</a:t>
            </a:r>
            <a:r>
              <a:rPr lang="en-US" dirty="0"/>
              <a:t>2</a:t>
            </a:r>
            <a:r>
              <a:rPr dirty="0"/>
              <a:t>時間まで</a:t>
            </a:r>
            <a:endParaRPr lang="en-US" dirty="0"/>
          </a:p>
          <a:p>
            <a:pPr algn="l">
              <a:defRPr sz="4700"/>
            </a:pPr>
            <a:r>
              <a:rPr lang="en-US" dirty="0"/>
              <a:t>(=書いたプログラム(コード)は保存されますが、実行内容は</a:t>
            </a:r>
          </a:p>
          <a:p>
            <a:pPr algn="l">
              <a:defRPr sz="4700"/>
            </a:pPr>
            <a:r>
              <a:rPr lang="ja-JP" altLang="en-US" dirty="0"/>
              <a:t>　</a:t>
            </a:r>
            <a:r>
              <a:rPr lang="en-US" dirty="0"/>
              <a:t>消えるため実行し直す必要がある)</a:t>
            </a:r>
            <a:endParaRPr dirty="0"/>
          </a:p>
        </p:txBody>
      </p:sp>
      <p:sp>
        <p:nvSpPr>
          <p:cNvPr id="3" name="テキスト ボックス 2">
            <a:extLst>
              <a:ext uri="{FF2B5EF4-FFF2-40B4-BE49-F238E27FC236}">
                <a16:creationId xmlns:a16="http://schemas.microsoft.com/office/drawing/2014/main" id="{6196ACA4-890E-758F-E0C6-D2986A17DE5B}"/>
              </a:ext>
            </a:extLst>
          </p:cNvPr>
          <p:cNvSpPr txBox="1"/>
          <p:nvPr/>
        </p:nvSpPr>
        <p:spPr>
          <a:xfrm>
            <a:off x="2941721" y="5469756"/>
            <a:ext cx="12187988" cy="8156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defRPr sz="4700"/>
            </a:pPr>
            <a:r>
              <a:rPr lang="ja-JP" altLang="en-US" dirty="0" err="1"/>
              <a:t>特徴</a:t>
            </a:r>
            <a:endParaRPr lang="ja-JP" altLang="en-US" dirty="0"/>
          </a:p>
        </p:txBody>
      </p:sp>
      <p:sp>
        <p:nvSpPr>
          <p:cNvPr id="5" name="テキスト ボックス 4">
            <a:extLst>
              <a:ext uri="{FF2B5EF4-FFF2-40B4-BE49-F238E27FC236}">
                <a16:creationId xmlns:a16="http://schemas.microsoft.com/office/drawing/2014/main" id="{B13F9F64-E630-31D1-484D-CE178C83C3AD}"/>
              </a:ext>
            </a:extLst>
          </p:cNvPr>
          <p:cNvSpPr txBox="1"/>
          <p:nvPr/>
        </p:nvSpPr>
        <p:spPr>
          <a:xfrm>
            <a:off x="2941721" y="9393321"/>
            <a:ext cx="12187988" cy="8156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defRPr sz="4700"/>
            </a:pPr>
            <a:r>
              <a:rPr lang="ja-JP" altLang="en-US" dirty="0" err="1"/>
              <a:t>注意点</a:t>
            </a:r>
            <a:endParaRPr lang="ja-JP" altLang="en-US" dirty="0"/>
          </a:p>
        </p:txBody>
      </p:sp>
      <p:sp>
        <p:nvSpPr>
          <p:cNvPr id="6" name="スライド番号プレースホルダー 5">
            <a:extLst>
              <a:ext uri="{FF2B5EF4-FFF2-40B4-BE49-F238E27FC236}">
                <a16:creationId xmlns:a16="http://schemas.microsoft.com/office/drawing/2014/main" id="{8E450A89-A4F1-CD8A-F7BC-AF87861FC001}"/>
              </a:ext>
            </a:extLst>
          </p:cNvPr>
          <p:cNvSpPr>
            <a:spLocks noGrp="1"/>
          </p:cNvSpPr>
          <p:nvPr>
            <p:ph type="sldNum" sz="quarter" idx="2"/>
          </p:nvPr>
        </p:nvSpPr>
        <p:spPr/>
        <p:txBody>
          <a:bodyPr/>
          <a:lstStyle/>
          <a:p>
            <a:fld id="{86CB4B4D-7CA3-9044-876B-883B54F8677D}" type="slidenum">
              <a:rPr lang="en-US" altLang="ja-JP"/>
              <a:t>2</a:t>
            </a:fld>
            <a:endParaRPr lang="ja-JP" altLang="en-US"/>
          </a:p>
        </p:txBody>
      </p:sp>
      <p:sp>
        <p:nvSpPr>
          <p:cNvPr id="2" name="google colaboratoryとは">
            <a:extLst>
              <a:ext uri="{FF2B5EF4-FFF2-40B4-BE49-F238E27FC236}">
                <a16:creationId xmlns:a16="http://schemas.microsoft.com/office/drawing/2014/main" id="{3CCE1BC4-A897-8028-4342-ABA7606CDFB0}"/>
              </a:ext>
            </a:extLst>
          </p:cNvPr>
          <p:cNvSpPr txBox="1"/>
          <p:nvPr/>
        </p:nvSpPr>
        <p:spPr>
          <a:xfrm>
            <a:off x="1029772" y="557874"/>
            <a:ext cx="21858548" cy="8412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6000"/>
            </a:lvl1pPr>
          </a:lstStyle>
          <a:p>
            <a:r>
              <a:rPr lang="ja-JP" altLang="en-US" sz="4800"/>
              <a:t>これからの</a:t>
            </a:r>
            <a:r>
              <a:rPr lang="en-US" altLang="ja-JP" sz="4800"/>
              <a:t>python</a:t>
            </a:r>
            <a:r>
              <a:rPr lang="ja-JP" altLang="en-US" sz="4800"/>
              <a:t>のプログラミング演習は</a:t>
            </a:r>
            <a:r>
              <a:rPr lang="en-US" altLang="ja-JP" sz="4800"/>
              <a:t>google colaboratory</a:t>
            </a:r>
            <a:r>
              <a:rPr lang="ja-JP" altLang="en-US" sz="4800"/>
              <a:t>を使います</a:t>
            </a:r>
            <a:endParaRPr sz="4800"/>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9" name="スクリーンショット 2022-01-06 19.28.23.png" descr="スクリーンショット 2022-01-06 19.28.23.png"/>
          <p:cNvPicPr>
            <a:picLocks noChangeAspect="1"/>
          </p:cNvPicPr>
          <p:nvPr/>
        </p:nvPicPr>
        <p:blipFill>
          <a:blip r:embed="rId2"/>
          <a:srcRect b="18905"/>
          <a:stretch>
            <a:fillRect/>
          </a:stretch>
        </p:blipFill>
        <p:spPr>
          <a:xfrm>
            <a:off x="5424884" y="1947995"/>
            <a:ext cx="13534218" cy="8905897"/>
          </a:xfrm>
          <a:prstGeom prst="rect">
            <a:avLst/>
          </a:prstGeom>
          <a:ln w="25400">
            <a:solidFill>
              <a:srgbClr val="000000"/>
            </a:solidFill>
            <a:miter lim="400000"/>
          </a:ln>
        </p:spPr>
      </p:pic>
      <p:sp>
        <p:nvSpPr>
          <p:cNvPr id="170" name="print(a)でも同じ結果が表示されます"/>
          <p:cNvSpPr txBox="1"/>
          <p:nvPr/>
        </p:nvSpPr>
        <p:spPr>
          <a:xfrm>
            <a:off x="7054036" y="524445"/>
            <a:ext cx="10275927" cy="7048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sz="4700"/>
            </a:lvl1pPr>
          </a:lstStyle>
          <a:p>
            <a:r>
              <a:t>print(a)でも同じ結果が表示されます</a:t>
            </a:r>
          </a:p>
        </p:txBody>
      </p:sp>
      <p:sp>
        <p:nvSpPr>
          <p:cNvPr id="171" name="Colaboratoryではセルの中の最後の行にある変数はそのままでも出力(print)されます"/>
          <p:cNvSpPr txBox="1"/>
          <p:nvPr/>
        </p:nvSpPr>
        <p:spPr>
          <a:xfrm>
            <a:off x="350850" y="11167006"/>
            <a:ext cx="23682300" cy="7048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sz="4700"/>
            </a:lvl1pPr>
          </a:lstStyle>
          <a:p>
            <a:r>
              <a:t>Colaboratoryではセルの中の最後の行にある変数はそのままでも出力(print)されます</a:t>
            </a:r>
          </a:p>
        </p:txBody>
      </p:sp>
      <p:sp>
        <p:nvSpPr>
          <p:cNvPr id="172" name="(これはconsoleやanacondaのJupyter notebookでも同様です。)"/>
          <p:cNvSpPr txBox="1"/>
          <p:nvPr/>
        </p:nvSpPr>
        <p:spPr>
          <a:xfrm>
            <a:off x="2668314" y="12172291"/>
            <a:ext cx="19047372" cy="7048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sz="4700"/>
            </a:lvl1pPr>
          </a:lstStyle>
          <a:p>
            <a:r>
              <a:t>(これはconsoleやanacondaのJupyter notebookでも同様です。)</a:t>
            </a:r>
          </a:p>
        </p:txBody>
      </p:sp>
      <p:sp>
        <p:nvSpPr>
          <p:cNvPr id="2" name="スライド番号プレースホルダー 1">
            <a:extLst>
              <a:ext uri="{FF2B5EF4-FFF2-40B4-BE49-F238E27FC236}">
                <a16:creationId xmlns:a16="http://schemas.microsoft.com/office/drawing/2014/main" id="{1E3D42EC-3C75-9059-C80D-00B72151E98C}"/>
              </a:ext>
            </a:extLst>
          </p:cNvPr>
          <p:cNvSpPr>
            <a:spLocks noGrp="1"/>
          </p:cNvSpPr>
          <p:nvPr>
            <p:ph type="sldNum" sz="quarter" idx="2"/>
          </p:nvPr>
        </p:nvSpPr>
        <p:spPr/>
        <p:txBody>
          <a:bodyPr/>
          <a:lstStyle/>
          <a:p>
            <a:fld id="{86CB4B4D-7CA3-9044-876B-883B54F8677D}" type="slidenum">
              <a:rPr lang="en-US" altLang="ja-JP"/>
              <a:t>20</a:t>
            </a:fld>
            <a:endParaRPr lang="ja-JP" altLang="en-US"/>
          </a:p>
        </p:txBody>
      </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 name="スクリーンショット 2022-01-06 23.28.35.png" descr="スクリーンショット 2022-01-06 23.28.35.png"/>
          <p:cNvPicPr>
            <a:picLocks noChangeAspect="1"/>
          </p:cNvPicPr>
          <p:nvPr/>
        </p:nvPicPr>
        <p:blipFill>
          <a:blip r:embed="rId2"/>
          <a:stretch>
            <a:fillRect/>
          </a:stretch>
        </p:blipFill>
        <p:spPr>
          <a:xfrm>
            <a:off x="5338320" y="2157242"/>
            <a:ext cx="13200605" cy="8322862"/>
          </a:xfrm>
          <a:prstGeom prst="rect">
            <a:avLst/>
          </a:prstGeom>
          <a:ln w="25400">
            <a:solidFill>
              <a:srgbClr val="000000"/>
            </a:solidFill>
            <a:miter lim="400000"/>
          </a:ln>
        </p:spPr>
      </p:pic>
      <p:sp>
        <p:nvSpPr>
          <p:cNvPr id="175" name="1つのセルの中には何行でも書けます。"/>
          <p:cNvSpPr txBox="1"/>
          <p:nvPr/>
        </p:nvSpPr>
        <p:spPr>
          <a:xfrm>
            <a:off x="6622186" y="632407"/>
            <a:ext cx="10632873" cy="7048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sz="4700"/>
            </a:lvl1pPr>
          </a:lstStyle>
          <a:p>
            <a:r>
              <a:t>1つのセルの中には何行でも書けます。</a:t>
            </a:r>
          </a:p>
        </p:txBody>
      </p:sp>
      <p:sp>
        <p:nvSpPr>
          <p:cNvPr id="176" name="変数名のみで実行結果されるのはセルの最後の行の変数だけです"/>
          <p:cNvSpPr txBox="1"/>
          <p:nvPr/>
        </p:nvSpPr>
        <p:spPr>
          <a:xfrm>
            <a:off x="3479800" y="11512486"/>
            <a:ext cx="17424400" cy="7048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sz="4700"/>
            </a:lvl1pPr>
          </a:lstStyle>
          <a:p>
            <a:r>
              <a:t>変数名のみで実行結果されるのはセルの最後の行の変数だけです</a:t>
            </a:r>
          </a:p>
        </p:txBody>
      </p:sp>
      <p:sp>
        <p:nvSpPr>
          <p:cNvPr id="2" name="スライド番号プレースホルダー 1">
            <a:extLst>
              <a:ext uri="{FF2B5EF4-FFF2-40B4-BE49-F238E27FC236}">
                <a16:creationId xmlns:a16="http://schemas.microsoft.com/office/drawing/2014/main" id="{3CCBC1F7-6C4B-57AC-4D39-6E343F638355}"/>
              </a:ext>
            </a:extLst>
          </p:cNvPr>
          <p:cNvSpPr>
            <a:spLocks noGrp="1"/>
          </p:cNvSpPr>
          <p:nvPr>
            <p:ph type="sldNum" sz="quarter" idx="2"/>
          </p:nvPr>
        </p:nvSpPr>
        <p:spPr/>
        <p:txBody>
          <a:bodyPr/>
          <a:lstStyle/>
          <a:p>
            <a:fld id="{86CB4B4D-7CA3-9044-876B-883B54F8677D}" type="slidenum">
              <a:rPr lang="en-US" altLang="ja-JP"/>
              <a:t>21</a:t>
            </a:fld>
            <a:endParaRPr lang="ja-JP" altLang="en-US"/>
          </a:p>
        </p:txBody>
      </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8" name="スクリーンショット 2022-01-06 23.30.56.png" descr="スクリーンショット 2022-01-06 23.30.56.png"/>
          <p:cNvPicPr>
            <a:picLocks noChangeAspect="1"/>
          </p:cNvPicPr>
          <p:nvPr/>
        </p:nvPicPr>
        <p:blipFill>
          <a:blip r:embed="rId2"/>
          <a:stretch>
            <a:fillRect/>
          </a:stretch>
        </p:blipFill>
        <p:spPr>
          <a:xfrm>
            <a:off x="6419718" y="2942887"/>
            <a:ext cx="11544564" cy="7830226"/>
          </a:xfrm>
          <a:prstGeom prst="rect">
            <a:avLst/>
          </a:prstGeom>
          <a:ln w="25400">
            <a:solidFill>
              <a:srgbClr val="000000"/>
            </a:solidFill>
            <a:miter lim="400000"/>
          </a:ln>
        </p:spPr>
      </p:pic>
      <p:sp>
        <p:nvSpPr>
          <p:cNvPr id="179" name="print関数を使えばどちらも変数の中身が表示されます"/>
          <p:cNvSpPr txBox="1"/>
          <p:nvPr/>
        </p:nvSpPr>
        <p:spPr>
          <a:xfrm>
            <a:off x="4799546" y="826740"/>
            <a:ext cx="14784909" cy="7048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sz="4700"/>
            </a:lvl1pPr>
          </a:lstStyle>
          <a:p>
            <a:r>
              <a:t>print関数を使えばどちらも変数の中身が表示されます</a:t>
            </a:r>
          </a:p>
        </p:txBody>
      </p:sp>
      <p:sp>
        <p:nvSpPr>
          <p:cNvPr id="2" name="スライド番号プレースホルダー 1">
            <a:extLst>
              <a:ext uri="{FF2B5EF4-FFF2-40B4-BE49-F238E27FC236}">
                <a16:creationId xmlns:a16="http://schemas.microsoft.com/office/drawing/2014/main" id="{E7881270-8322-4FCE-5151-ECE22CFAAFC5}"/>
              </a:ext>
            </a:extLst>
          </p:cNvPr>
          <p:cNvSpPr>
            <a:spLocks noGrp="1"/>
          </p:cNvSpPr>
          <p:nvPr>
            <p:ph type="sldNum" sz="quarter" idx="2"/>
          </p:nvPr>
        </p:nvSpPr>
        <p:spPr/>
        <p:txBody>
          <a:bodyPr/>
          <a:lstStyle/>
          <a:p>
            <a:fld id="{86CB4B4D-7CA3-9044-876B-883B54F8677D}" type="slidenum">
              <a:rPr lang="en-US" altLang="ja-JP"/>
              <a:t>22</a:t>
            </a:fld>
            <a:endParaRPr lang="ja-JP" altLang="en-US"/>
          </a:p>
        </p:txBody>
      </p:sp>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1" name="スクリーンショット 2022-01-06 23.32.42.png" descr="スクリーンショット 2022-01-06 23.32.42.png"/>
          <p:cNvPicPr>
            <a:picLocks noChangeAspect="1"/>
          </p:cNvPicPr>
          <p:nvPr/>
        </p:nvPicPr>
        <p:blipFill>
          <a:blip r:embed="rId2"/>
          <a:stretch>
            <a:fillRect/>
          </a:stretch>
        </p:blipFill>
        <p:spPr>
          <a:xfrm>
            <a:off x="3707261" y="1919632"/>
            <a:ext cx="17663715" cy="9876736"/>
          </a:xfrm>
          <a:prstGeom prst="rect">
            <a:avLst/>
          </a:prstGeom>
          <a:ln w="25400">
            <a:solidFill>
              <a:srgbClr val="000000"/>
            </a:solidFill>
            <a:miter lim="400000"/>
          </a:ln>
        </p:spPr>
      </p:pic>
      <p:sp>
        <p:nvSpPr>
          <p:cNvPr id="182" name="「ファイル」→「保存」でノートブックを保存することが出来ます"/>
          <p:cNvSpPr txBox="1"/>
          <p:nvPr/>
        </p:nvSpPr>
        <p:spPr>
          <a:xfrm>
            <a:off x="3229101" y="610815"/>
            <a:ext cx="17925797" cy="7048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sz="4700"/>
            </a:lvl1pPr>
          </a:lstStyle>
          <a:p>
            <a:r>
              <a:t>「ファイル」→「保存」でノートブックを保存することが出来ます</a:t>
            </a:r>
          </a:p>
        </p:txBody>
      </p:sp>
      <p:sp>
        <p:nvSpPr>
          <p:cNvPr id="183" name="command + S でも保存出来ます"/>
          <p:cNvSpPr txBox="1"/>
          <p:nvPr/>
        </p:nvSpPr>
        <p:spPr>
          <a:xfrm>
            <a:off x="4647631" y="12125799"/>
            <a:ext cx="8056693" cy="8258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sz="4700"/>
            </a:lvl1pPr>
          </a:lstStyle>
          <a:p>
            <a:r>
              <a:rPr lang="en-US" dirty="0"/>
              <a:t>CTRL</a:t>
            </a:r>
            <a:r>
              <a:rPr dirty="0"/>
              <a:t> + </a:t>
            </a:r>
            <a:r>
              <a:rPr lang="en-US" dirty="0"/>
              <a:t>s</a:t>
            </a:r>
            <a:r>
              <a:rPr dirty="0"/>
              <a:t> </a:t>
            </a:r>
            <a:r>
              <a:rPr dirty="0" err="1"/>
              <a:t>でも保存出来ます</a:t>
            </a:r>
            <a:endParaRPr dirty="0"/>
          </a:p>
        </p:txBody>
      </p:sp>
      <p:sp>
        <p:nvSpPr>
          <p:cNvPr id="2" name="command + S でも保存出来ます">
            <a:extLst>
              <a:ext uri="{FF2B5EF4-FFF2-40B4-BE49-F238E27FC236}">
                <a16:creationId xmlns:a16="http://schemas.microsoft.com/office/drawing/2014/main" id="{E13D8A9B-658B-8B6D-9A01-7FC46EE9C849}"/>
              </a:ext>
            </a:extLst>
          </p:cNvPr>
          <p:cNvSpPr txBox="1"/>
          <p:nvPr/>
        </p:nvSpPr>
        <p:spPr>
          <a:xfrm>
            <a:off x="12771193" y="12114748"/>
            <a:ext cx="8741175" cy="8258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sz="4700"/>
            </a:lvl1pPr>
          </a:lstStyle>
          <a:p>
            <a:r>
              <a:rPr lang="en-US" dirty="0"/>
              <a:t>(</a:t>
            </a:r>
            <a:r>
              <a:rPr lang="en-US" dirty="0" err="1"/>
              <a:t>Macの場合は</a:t>
            </a:r>
            <a:r>
              <a:rPr dirty="0" err="1"/>
              <a:t>command</a:t>
            </a:r>
            <a:r>
              <a:rPr dirty="0"/>
              <a:t> + </a:t>
            </a:r>
            <a:r>
              <a:rPr lang="en-US" dirty="0"/>
              <a:t>s)</a:t>
            </a:r>
            <a:endParaRPr dirty="0"/>
          </a:p>
        </p:txBody>
      </p:sp>
      <p:sp>
        <p:nvSpPr>
          <p:cNvPr id="3" name="スライド番号プレースホルダー 2">
            <a:extLst>
              <a:ext uri="{FF2B5EF4-FFF2-40B4-BE49-F238E27FC236}">
                <a16:creationId xmlns:a16="http://schemas.microsoft.com/office/drawing/2014/main" id="{5544AA6B-2AD7-D56B-73B8-246E478A5401}"/>
              </a:ext>
            </a:extLst>
          </p:cNvPr>
          <p:cNvSpPr>
            <a:spLocks noGrp="1"/>
          </p:cNvSpPr>
          <p:nvPr>
            <p:ph type="sldNum" sz="quarter" idx="2"/>
          </p:nvPr>
        </p:nvSpPr>
        <p:spPr/>
        <p:txBody>
          <a:bodyPr/>
          <a:lstStyle/>
          <a:p>
            <a:fld id="{86CB4B4D-7CA3-9044-876B-883B54F8677D}" type="slidenum">
              <a:rPr lang="en-US" altLang="ja-JP"/>
              <a:t>23</a:t>
            </a:fld>
            <a:endParaRPr lang="ja-JP" altLang="en-US"/>
          </a:p>
        </p:txBody>
      </p:sp>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5" name="スクリーンショット 2022-01-06 23.35.14.png" descr="スクリーンショット 2022-01-06 23.35.14.png"/>
          <p:cNvPicPr>
            <a:picLocks noChangeAspect="1"/>
          </p:cNvPicPr>
          <p:nvPr/>
        </p:nvPicPr>
        <p:blipFill>
          <a:blip r:embed="rId2"/>
          <a:stretch>
            <a:fillRect/>
          </a:stretch>
        </p:blipFill>
        <p:spPr>
          <a:xfrm>
            <a:off x="2415282" y="1682775"/>
            <a:ext cx="19553436" cy="10950440"/>
          </a:xfrm>
          <a:prstGeom prst="rect">
            <a:avLst/>
          </a:prstGeom>
          <a:ln w="25400">
            <a:solidFill>
              <a:srgbClr val="000000"/>
            </a:solidFill>
            <a:miter lim="400000"/>
          </a:ln>
        </p:spPr>
      </p:pic>
      <p:sp>
        <p:nvSpPr>
          <p:cNvPr id="186" name="ファイル名をクリックすると青枠になりファイル名を変更できます"/>
          <p:cNvSpPr txBox="1"/>
          <p:nvPr/>
        </p:nvSpPr>
        <p:spPr>
          <a:xfrm>
            <a:off x="3229101" y="610815"/>
            <a:ext cx="17961611" cy="7048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sz="4700"/>
            </a:lvl1pPr>
          </a:lstStyle>
          <a:p>
            <a:r>
              <a:t>ファイル名をクリックすると青枠になりファイル名を変更できます</a:t>
            </a:r>
          </a:p>
        </p:txBody>
      </p:sp>
      <p:sp>
        <p:nvSpPr>
          <p:cNvPr id="2" name="スライド番号プレースホルダー 1">
            <a:extLst>
              <a:ext uri="{FF2B5EF4-FFF2-40B4-BE49-F238E27FC236}">
                <a16:creationId xmlns:a16="http://schemas.microsoft.com/office/drawing/2014/main" id="{03592D7A-6D18-0F4D-233A-5413D313460B}"/>
              </a:ext>
            </a:extLst>
          </p:cNvPr>
          <p:cNvSpPr>
            <a:spLocks noGrp="1"/>
          </p:cNvSpPr>
          <p:nvPr>
            <p:ph type="sldNum" sz="quarter" idx="2"/>
          </p:nvPr>
        </p:nvSpPr>
        <p:spPr/>
        <p:txBody>
          <a:bodyPr/>
          <a:lstStyle/>
          <a:p>
            <a:fld id="{86CB4B4D-7CA3-9044-876B-883B54F8677D}" type="slidenum">
              <a:rPr lang="en-US" altLang="ja-JP"/>
              <a:t>24</a:t>
            </a:fld>
            <a:endParaRPr lang="ja-JP" altLang="en-US"/>
          </a:p>
        </p:txBody>
      </p:sp>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 name="20220106.ipynbに変更出来ました"/>
          <p:cNvSpPr txBox="1"/>
          <p:nvPr/>
        </p:nvSpPr>
        <p:spPr>
          <a:xfrm>
            <a:off x="7075525" y="550307"/>
            <a:ext cx="10323339" cy="8258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sz="4700"/>
            </a:lvl1pPr>
          </a:lstStyle>
          <a:p>
            <a:r>
              <a:t>202</a:t>
            </a:r>
            <a:r>
              <a:rPr lang="en-US"/>
              <a:t>31109</a:t>
            </a:r>
            <a:r>
              <a:t>.ipynbに変更出来ました</a:t>
            </a:r>
          </a:p>
        </p:txBody>
      </p:sp>
      <p:sp>
        <p:nvSpPr>
          <p:cNvPr id="2" name="スライド番号プレースホルダー 1">
            <a:extLst>
              <a:ext uri="{FF2B5EF4-FFF2-40B4-BE49-F238E27FC236}">
                <a16:creationId xmlns:a16="http://schemas.microsoft.com/office/drawing/2014/main" id="{2D5A6867-84BD-5BDC-5CF5-CFCB00CA10B4}"/>
              </a:ext>
            </a:extLst>
          </p:cNvPr>
          <p:cNvSpPr>
            <a:spLocks noGrp="1"/>
          </p:cNvSpPr>
          <p:nvPr>
            <p:ph type="sldNum" sz="quarter" idx="2"/>
          </p:nvPr>
        </p:nvSpPr>
        <p:spPr/>
        <p:txBody>
          <a:bodyPr/>
          <a:lstStyle/>
          <a:p>
            <a:fld id="{86CB4B4D-7CA3-9044-876B-883B54F8677D}" type="slidenum">
              <a:rPr lang="en-US" altLang="ja-JP"/>
              <a:t>25</a:t>
            </a:fld>
            <a:endParaRPr lang="ja-JP" altLang="en-US"/>
          </a:p>
        </p:txBody>
      </p:sp>
      <p:pic>
        <p:nvPicPr>
          <p:cNvPr id="6" name="図 5" descr="テキスト が含まれている画像&#10;&#10;自動的に生成された説明">
            <a:extLst>
              <a:ext uri="{FF2B5EF4-FFF2-40B4-BE49-F238E27FC236}">
                <a16:creationId xmlns:a16="http://schemas.microsoft.com/office/drawing/2014/main" id="{8088E138-8547-53A2-6C68-054CC3CB07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19882" y="1673047"/>
            <a:ext cx="19584773" cy="10369906"/>
          </a:xfrm>
          <a:prstGeom prst="rect">
            <a:avLst/>
          </a:prstGeom>
          <a:ln>
            <a:solidFill>
              <a:schemeClr val="tx1"/>
            </a:solidFill>
          </a:ln>
        </p:spPr>
      </p:pic>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descr="テキスト&#10;&#10;自動的に生成された説明">
            <a:extLst>
              <a:ext uri="{FF2B5EF4-FFF2-40B4-BE49-F238E27FC236}">
                <a16:creationId xmlns:a16="http://schemas.microsoft.com/office/drawing/2014/main" id="{99D25405-C092-88D3-9783-471378D609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62016" y="2184908"/>
            <a:ext cx="14459967" cy="8251394"/>
          </a:xfrm>
          <a:prstGeom prst="rect">
            <a:avLst/>
          </a:prstGeom>
        </p:spPr>
      </p:pic>
      <p:sp>
        <p:nvSpPr>
          <p:cNvPr id="6" name="20220106.ipynbに変更出来ました">
            <a:extLst>
              <a:ext uri="{FF2B5EF4-FFF2-40B4-BE49-F238E27FC236}">
                <a16:creationId xmlns:a16="http://schemas.microsoft.com/office/drawing/2014/main" id="{D0FC1795-0AF1-8953-0C12-4F91C88DA960}"/>
              </a:ext>
            </a:extLst>
          </p:cNvPr>
          <p:cNvSpPr txBox="1"/>
          <p:nvPr/>
        </p:nvSpPr>
        <p:spPr>
          <a:xfrm>
            <a:off x="7989925" y="586883"/>
            <a:ext cx="7468391" cy="8258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sz="4700"/>
            </a:lvl1pPr>
          </a:lstStyle>
          <a:p>
            <a:pPr algn="ctr"/>
            <a:r>
              <a:rPr lang="ja-JP" altLang="en-US"/>
              <a:t>型は</a:t>
            </a:r>
            <a:r>
              <a:rPr lang="en-US" altLang="ja-JP"/>
              <a:t>type</a:t>
            </a:r>
            <a:r>
              <a:rPr lang="ja-JP" altLang="en-US"/>
              <a:t>で調べます</a:t>
            </a:r>
            <a:r>
              <a:rPr lang="en-US" altLang="ja-JP"/>
              <a:t>(</a:t>
            </a:r>
            <a:r>
              <a:rPr lang="ja-JP" altLang="en-US"/>
              <a:t>復習</a:t>
            </a:r>
            <a:r>
              <a:rPr lang="en-US" altLang="ja-JP"/>
              <a:t>)</a:t>
            </a:r>
            <a:endParaRPr/>
          </a:p>
        </p:txBody>
      </p:sp>
      <p:sp>
        <p:nvSpPr>
          <p:cNvPr id="7" name="20220106.ipynbに変更出来ました">
            <a:extLst>
              <a:ext uri="{FF2B5EF4-FFF2-40B4-BE49-F238E27FC236}">
                <a16:creationId xmlns:a16="http://schemas.microsoft.com/office/drawing/2014/main" id="{474DB243-A4F8-3047-14F6-2B8885A2B22E}"/>
              </a:ext>
            </a:extLst>
          </p:cNvPr>
          <p:cNvSpPr txBox="1"/>
          <p:nvPr/>
        </p:nvSpPr>
        <p:spPr>
          <a:xfrm>
            <a:off x="4976279" y="11208460"/>
            <a:ext cx="13495682" cy="154914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sz="4700"/>
            </a:lvl1pPr>
          </a:lstStyle>
          <a:p>
            <a:pPr algn="ctr"/>
            <a:r>
              <a:rPr lang="en-US" altLang="ja-JP"/>
              <a:t>spyder</a:t>
            </a:r>
            <a:r>
              <a:rPr lang="ja-JP" altLang="en-US"/>
              <a:t>の変数エクスプローラーがないため、</a:t>
            </a:r>
            <a:endParaRPr lang="en-US" altLang="ja-JP"/>
          </a:p>
          <a:p>
            <a:pPr algn="ctr"/>
            <a:r>
              <a:rPr lang="ja-JP" altLang="en-US"/>
              <a:t>変数の型は</a:t>
            </a:r>
            <a:r>
              <a:rPr lang="en-US" altLang="ja-JP"/>
              <a:t>type</a:t>
            </a:r>
            <a:r>
              <a:rPr lang="ja-JP" altLang="en-US"/>
              <a:t>で調べます</a:t>
            </a:r>
            <a:r>
              <a:rPr lang="en-US" altLang="ja-JP"/>
              <a:t>(</a:t>
            </a:r>
            <a:r>
              <a:rPr lang="ja-JP" altLang="en-US"/>
              <a:t>似た機能はあります</a:t>
            </a:r>
            <a:r>
              <a:rPr lang="en-US" altLang="ja-JP"/>
              <a:t>)</a:t>
            </a:r>
            <a:endParaRPr/>
          </a:p>
        </p:txBody>
      </p:sp>
      <p:sp>
        <p:nvSpPr>
          <p:cNvPr id="2" name="スライド番号プレースホルダー 1">
            <a:extLst>
              <a:ext uri="{FF2B5EF4-FFF2-40B4-BE49-F238E27FC236}">
                <a16:creationId xmlns:a16="http://schemas.microsoft.com/office/drawing/2014/main" id="{7A1E90AF-452F-DAE2-F945-9B8EFD2ED5C1}"/>
              </a:ext>
            </a:extLst>
          </p:cNvPr>
          <p:cNvSpPr>
            <a:spLocks noGrp="1"/>
          </p:cNvSpPr>
          <p:nvPr>
            <p:ph type="sldNum" sz="quarter" idx="2"/>
          </p:nvPr>
        </p:nvSpPr>
        <p:spPr/>
        <p:txBody>
          <a:bodyPr/>
          <a:lstStyle/>
          <a:p>
            <a:fld id="{86CB4B4D-7CA3-9044-876B-883B54F8677D}" type="slidenum">
              <a:rPr lang="en-US" altLang="ja-JP"/>
              <a:t>26</a:t>
            </a:fld>
            <a:endParaRPr lang="ja-JP" altLang="en-US"/>
          </a:p>
        </p:txBody>
      </p:sp>
    </p:spTree>
    <p:extLst>
      <p:ext uri="{BB962C8B-B14F-4D97-AF65-F5344CB8AC3E}">
        <p14:creationId xmlns:p14="http://schemas.microsoft.com/office/powerpoint/2010/main" val="502570195"/>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テキスト&#10;&#10;自動的に生成された説明">
            <a:extLst>
              <a:ext uri="{FF2B5EF4-FFF2-40B4-BE49-F238E27FC236}">
                <a16:creationId xmlns:a16="http://schemas.microsoft.com/office/drawing/2014/main" id="{B2756147-C35B-BF5E-F0EB-E4151F8B66D8}"/>
              </a:ext>
            </a:extLst>
          </p:cNvPr>
          <p:cNvPicPr>
            <a:picLocks noChangeAspect="1"/>
          </p:cNvPicPr>
          <p:nvPr/>
        </p:nvPicPr>
        <p:blipFill rotWithShape="1">
          <a:blip r:embed="rId2">
            <a:extLst>
              <a:ext uri="{28A0092B-C50C-407E-A947-70E740481C1C}">
                <a14:useLocalDpi xmlns:a14="http://schemas.microsoft.com/office/drawing/2010/main" val="0"/>
              </a:ext>
            </a:extLst>
          </a:blip>
          <a:srcRect t="86790"/>
          <a:stretch/>
        </p:blipFill>
        <p:spPr>
          <a:xfrm>
            <a:off x="3406521" y="2382514"/>
            <a:ext cx="17570958" cy="620920"/>
          </a:xfrm>
          <a:prstGeom prst="rect">
            <a:avLst/>
          </a:prstGeom>
          <a:ln>
            <a:solidFill>
              <a:schemeClr val="tx1"/>
            </a:solidFill>
          </a:ln>
        </p:spPr>
      </p:pic>
      <p:sp>
        <p:nvSpPr>
          <p:cNvPr id="4" name="20220106.ipynbに変更出来ました">
            <a:extLst>
              <a:ext uri="{FF2B5EF4-FFF2-40B4-BE49-F238E27FC236}">
                <a16:creationId xmlns:a16="http://schemas.microsoft.com/office/drawing/2014/main" id="{9A204DD3-9624-234E-B06E-B659F2AC6D80}"/>
              </a:ext>
            </a:extLst>
          </p:cNvPr>
          <p:cNvSpPr txBox="1"/>
          <p:nvPr/>
        </p:nvSpPr>
        <p:spPr>
          <a:xfrm>
            <a:off x="7218689" y="521963"/>
            <a:ext cx="9946634" cy="93358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sz="4700"/>
            </a:lvl1pPr>
          </a:lstStyle>
          <a:p>
            <a:pPr algn="ctr"/>
            <a:r>
              <a:rPr lang="ja-JP" altLang="en-US" sz="5400"/>
              <a:t>ライブラリを使う</a:t>
            </a:r>
            <a:r>
              <a:rPr lang="en-US" altLang="ja-JP" sz="5400"/>
              <a:t>(matplotlib)</a:t>
            </a:r>
            <a:endParaRPr sz="5400"/>
          </a:p>
        </p:txBody>
      </p:sp>
      <p:pic>
        <p:nvPicPr>
          <p:cNvPr id="8" name="図 7" descr="グラフ, 折れ線グラフ&#10;&#10;自動的に生成された説明">
            <a:extLst>
              <a:ext uri="{FF2B5EF4-FFF2-40B4-BE49-F238E27FC236}">
                <a16:creationId xmlns:a16="http://schemas.microsoft.com/office/drawing/2014/main" id="{4E7B7A03-028F-E8DA-CC6B-A99A96A060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06521" y="3411787"/>
            <a:ext cx="9541383" cy="6892426"/>
          </a:xfrm>
          <a:prstGeom prst="rect">
            <a:avLst/>
          </a:prstGeom>
          <a:ln>
            <a:solidFill>
              <a:schemeClr val="tx1"/>
            </a:solidFill>
          </a:ln>
        </p:spPr>
      </p:pic>
      <p:sp>
        <p:nvSpPr>
          <p:cNvPr id="9" name="20220106.ipynbに変更出来ました">
            <a:extLst>
              <a:ext uri="{FF2B5EF4-FFF2-40B4-BE49-F238E27FC236}">
                <a16:creationId xmlns:a16="http://schemas.microsoft.com/office/drawing/2014/main" id="{B335092F-2320-72C3-0D36-05A10E926C5B}"/>
              </a:ext>
            </a:extLst>
          </p:cNvPr>
          <p:cNvSpPr txBox="1"/>
          <p:nvPr/>
        </p:nvSpPr>
        <p:spPr>
          <a:xfrm>
            <a:off x="1101635" y="11081037"/>
            <a:ext cx="22180752" cy="17645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sz="4700"/>
            </a:lvl1pPr>
          </a:lstStyle>
          <a:p>
            <a:pPr algn="ctr"/>
            <a:r>
              <a:rPr lang="en-US" altLang="ja-JP" sz="5400"/>
              <a:t>matplotlib</a:t>
            </a:r>
            <a:r>
              <a:rPr lang="ja-JP" altLang="en-US" sz="5400"/>
              <a:t>は</a:t>
            </a:r>
            <a:r>
              <a:rPr lang="en-US" altLang="ja-JP" sz="5400"/>
              <a:t>spyder</a:t>
            </a:r>
            <a:r>
              <a:rPr lang="ja-JP" altLang="en-US" sz="5400"/>
              <a:t>では</a:t>
            </a:r>
            <a:r>
              <a:rPr lang="en-US" altLang="ja-JP" sz="5400"/>
              <a:t>1</a:t>
            </a:r>
            <a:r>
              <a:rPr lang="ja-JP" altLang="en-US" sz="5400"/>
              <a:t>行ずつでなくまとめて実行していました。</a:t>
            </a:r>
            <a:endParaRPr lang="en-US" altLang="ja-JP" sz="5400"/>
          </a:p>
          <a:p>
            <a:pPr algn="ctr"/>
            <a:r>
              <a:rPr lang="en-US" sz="5400"/>
              <a:t>colaboratory</a:t>
            </a:r>
            <a:r>
              <a:rPr lang="ja-JP" altLang="en-US" sz="5400"/>
              <a:t>では</a:t>
            </a:r>
            <a:r>
              <a:rPr lang="en-US" altLang="ja-JP" sz="5400"/>
              <a:t>1</a:t>
            </a:r>
            <a:r>
              <a:rPr lang="ja-JP" altLang="en-US" sz="5400"/>
              <a:t>つのセル単位で実行します</a:t>
            </a:r>
            <a:endParaRPr sz="5400"/>
          </a:p>
        </p:txBody>
      </p:sp>
      <p:pic>
        <p:nvPicPr>
          <p:cNvPr id="2" name="図 1" descr="グラフ, 折れ線グラフ&#10;&#10;自動的に生成された説明">
            <a:extLst>
              <a:ext uri="{FF2B5EF4-FFF2-40B4-BE49-F238E27FC236}">
                <a16:creationId xmlns:a16="http://schemas.microsoft.com/office/drawing/2014/main" id="{2C25D8AE-67E7-A70F-1F3F-C9AB3524CB28}"/>
              </a:ext>
            </a:extLst>
          </p:cNvPr>
          <p:cNvPicPr>
            <a:picLocks noChangeAspect="1"/>
          </p:cNvPicPr>
          <p:nvPr/>
        </p:nvPicPr>
        <p:blipFill rotWithShape="1">
          <a:blip r:embed="rId3">
            <a:extLst>
              <a:ext uri="{28A0092B-C50C-407E-A947-70E740481C1C}">
                <a14:useLocalDpi xmlns:a14="http://schemas.microsoft.com/office/drawing/2010/main" val="0"/>
              </a:ext>
            </a:extLst>
          </a:blip>
          <a:srcRect r="76332" b="81049"/>
          <a:stretch/>
        </p:blipFill>
        <p:spPr>
          <a:xfrm>
            <a:off x="13692931" y="3411786"/>
            <a:ext cx="7846528" cy="4538413"/>
          </a:xfrm>
          <a:prstGeom prst="rect">
            <a:avLst/>
          </a:prstGeom>
          <a:ln>
            <a:solidFill>
              <a:schemeClr val="tx1"/>
            </a:solidFill>
          </a:ln>
        </p:spPr>
      </p:pic>
      <p:sp>
        <p:nvSpPr>
          <p:cNvPr id="5" name="スライド番号プレースホルダー 4">
            <a:extLst>
              <a:ext uri="{FF2B5EF4-FFF2-40B4-BE49-F238E27FC236}">
                <a16:creationId xmlns:a16="http://schemas.microsoft.com/office/drawing/2014/main" id="{1C890BD3-D69A-D7A7-DCB8-F21E1051DEA0}"/>
              </a:ext>
            </a:extLst>
          </p:cNvPr>
          <p:cNvSpPr>
            <a:spLocks noGrp="1"/>
          </p:cNvSpPr>
          <p:nvPr>
            <p:ph type="sldNum" sz="quarter" idx="2"/>
          </p:nvPr>
        </p:nvSpPr>
        <p:spPr/>
        <p:txBody>
          <a:bodyPr/>
          <a:lstStyle/>
          <a:p>
            <a:fld id="{86CB4B4D-7CA3-9044-876B-883B54F8677D}" type="slidenum">
              <a:rPr lang="en-US" altLang="ja-JP"/>
              <a:t>27</a:t>
            </a:fld>
            <a:endParaRPr lang="ja-JP" altLang="en-US"/>
          </a:p>
        </p:txBody>
      </p:sp>
    </p:spTree>
    <p:extLst>
      <p:ext uri="{BB962C8B-B14F-4D97-AF65-F5344CB8AC3E}">
        <p14:creationId xmlns:p14="http://schemas.microsoft.com/office/powerpoint/2010/main" val="4156053919"/>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20220106.ipynbに変更出来ました">
            <a:extLst>
              <a:ext uri="{FF2B5EF4-FFF2-40B4-BE49-F238E27FC236}">
                <a16:creationId xmlns:a16="http://schemas.microsoft.com/office/drawing/2014/main" id="{2966506E-52AF-5283-DA1F-7BA9F4BF88C9}"/>
              </a:ext>
            </a:extLst>
          </p:cNvPr>
          <p:cNvSpPr txBox="1"/>
          <p:nvPr/>
        </p:nvSpPr>
        <p:spPr>
          <a:xfrm>
            <a:off x="9370722" y="521963"/>
            <a:ext cx="5642570" cy="93358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sz="4700"/>
            </a:lvl1pPr>
          </a:lstStyle>
          <a:p>
            <a:pPr algn="ctr"/>
            <a:r>
              <a:rPr lang="ja-JP" altLang="en-US" sz="5400"/>
              <a:t>ライブラリを使う</a:t>
            </a:r>
            <a:endParaRPr sz="5400"/>
          </a:p>
        </p:txBody>
      </p:sp>
      <p:sp>
        <p:nvSpPr>
          <p:cNvPr id="3" name="20220106.ipynbに変更出来ました">
            <a:extLst>
              <a:ext uri="{FF2B5EF4-FFF2-40B4-BE49-F238E27FC236}">
                <a16:creationId xmlns:a16="http://schemas.microsoft.com/office/drawing/2014/main" id="{CE6C0ED0-D6CC-D39A-1B11-5ECCB24E6DC0}"/>
              </a:ext>
            </a:extLst>
          </p:cNvPr>
          <p:cNvSpPr txBox="1"/>
          <p:nvPr/>
        </p:nvSpPr>
        <p:spPr>
          <a:xfrm>
            <a:off x="3138239" y="2137403"/>
            <a:ext cx="18107521" cy="93358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sz="4700"/>
            </a:lvl1pPr>
          </a:lstStyle>
          <a:p>
            <a:pPr algn="ctr"/>
            <a:r>
              <a:rPr lang="ja-JP" altLang="en-US" sz="5400"/>
              <a:t>ライブラリは標準ライブラリと外部ライブラリがあります</a:t>
            </a:r>
            <a:endParaRPr sz="5400"/>
          </a:p>
        </p:txBody>
      </p:sp>
      <p:sp>
        <p:nvSpPr>
          <p:cNvPr id="4" name="20220106.ipynbに変更出来ました">
            <a:extLst>
              <a:ext uri="{FF2B5EF4-FFF2-40B4-BE49-F238E27FC236}">
                <a16:creationId xmlns:a16="http://schemas.microsoft.com/office/drawing/2014/main" id="{FFCE9411-7E5B-B041-87FE-46348BC22739}"/>
              </a:ext>
            </a:extLst>
          </p:cNvPr>
          <p:cNvSpPr txBox="1"/>
          <p:nvPr/>
        </p:nvSpPr>
        <p:spPr>
          <a:xfrm>
            <a:off x="3917273" y="3691287"/>
            <a:ext cx="15781564" cy="1456809"/>
          </a:xfrm>
          <a:prstGeom prst="rect">
            <a:avLst/>
          </a:prstGeom>
          <a:ln w="12700">
            <a:solidFill>
              <a:schemeClr val="tx1"/>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sz="4700"/>
            </a:lvl1pPr>
          </a:lstStyle>
          <a:p>
            <a:r>
              <a:rPr lang="en-US" sz="4400"/>
              <a:t>標準ライブラリ：最初からpythonに備わっているライブラリ</a:t>
            </a:r>
          </a:p>
          <a:p>
            <a:r>
              <a:rPr lang="en-US" sz="4400"/>
              <a:t>外部ライブラリ：外からインストールするライブラリ</a:t>
            </a:r>
            <a:endParaRPr sz="4400"/>
          </a:p>
        </p:txBody>
      </p:sp>
      <p:sp>
        <p:nvSpPr>
          <p:cNvPr id="5" name="20220106.ipynbに変更出来ました">
            <a:extLst>
              <a:ext uri="{FF2B5EF4-FFF2-40B4-BE49-F238E27FC236}">
                <a16:creationId xmlns:a16="http://schemas.microsoft.com/office/drawing/2014/main" id="{6C2AF15A-E4AA-76F7-D1E9-7CDDD46D85CD}"/>
              </a:ext>
            </a:extLst>
          </p:cNvPr>
          <p:cNvSpPr txBox="1"/>
          <p:nvPr/>
        </p:nvSpPr>
        <p:spPr>
          <a:xfrm>
            <a:off x="1479932" y="5768391"/>
            <a:ext cx="21424135" cy="42575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sz="4700"/>
            </a:lvl1pPr>
          </a:lstStyle>
          <a:p>
            <a:r>
              <a:rPr lang="ja-JP" altLang="en-US" sz="5400"/>
              <a:t>・</a:t>
            </a:r>
            <a:r>
              <a:rPr lang="en-US" altLang="ja-JP" sz="5400"/>
              <a:t>matplotlib</a:t>
            </a:r>
            <a:r>
              <a:rPr lang="ja-JP" altLang="en-US" sz="5400"/>
              <a:t>は外部ライブラリなので本来はインストールする必要</a:t>
            </a:r>
            <a:endParaRPr lang="en-US" altLang="ja-JP" sz="5400"/>
          </a:p>
          <a:p>
            <a:r>
              <a:rPr lang="en-US" altLang="ja-JP" sz="5400"/>
              <a:t>   </a:t>
            </a:r>
            <a:r>
              <a:rPr lang="ja-JP" altLang="en-US" sz="5400"/>
              <a:t>があります。</a:t>
            </a:r>
            <a:endParaRPr lang="en-US" altLang="ja-JP" sz="5400"/>
          </a:p>
          <a:p>
            <a:r>
              <a:rPr lang="ja-JP" altLang="en-US" sz="5400"/>
              <a:t>・</a:t>
            </a:r>
            <a:r>
              <a:rPr lang="en-US" altLang="ja-JP" sz="5400"/>
              <a:t>WinPython</a:t>
            </a:r>
            <a:r>
              <a:rPr lang="ja-JP" altLang="en-US" sz="5400"/>
              <a:t>では授業で扱うライブラリがインストール済みのもの</a:t>
            </a:r>
            <a:endParaRPr lang="en-US" altLang="ja-JP" sz="5400"/>
          </a:p>
          <a:p>
            <a:r>
              <a:rPr lang="ja-JP" altLang="en-US" sz="5400"/>
              <a:t>　をダウンロードしてました。</a:t>
            </a:r>
            <a:endParaRPr lang="en-US" altLang="ja-JP" sz="5400"/>
          </a:p>
          <a:p>
            <a:r>
              <a:rPr lang="ja-JP" altLang="en-US" sz="5400"/>
              <a:t>・</a:t>
            </a:r>
            <a:r>
              <a:rPr lang="en-US" altLang="ja-JP" sz="5400"/>
              <a:t>Anaconda</a:t>
            </a:r>
            <a:r>
              <a:rPr lang="ja-JP" altLang="en-US" sz="5400"/>
              <a:t>では仮想環境にライブラリをインストールしてました</a:t>
            </a:r>
            <a:endParaRPr sz="5400"/>
          </a:p>
        </p:txBody>
      </p:sp>
      <p:sp>
        <p:nvSpPr>
          <p:cNvPr id="6" name="20220106.ipynbに変更出来ました">
            <a:extLst>
              <a:ext uri="{FF2B5EF4-FFF2-40B4-BE49-F238E27FC236}">
                <a16:creationId xmlns:a16="http://schemas.microsoft.com/office/drawing/2014/main" id="{7301724E-D209-C20F-6233-88862580949A}"/>
              </a:ext>
            </a:extLst>
          </p:cNvPr>
          <p:cNvSpPr txBox="1"/>
          <p:nvPr/>
        </p:nvSpPr>
        <p:spPr>
          <a:xfrm>
            <a:off x="3422082" y="11026854"/>
            <a:ext cx="18054623" cy="17645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sz="4700"/>
            </a:lvl1pPr>
          </a:lstStyle>
          <a:p>
            <a:pPr algn="ctr"/>
            <a:r>
              <a:rPr lang="en-US" altLang="ja-JP" sz="5400"/>
              <a:t>colaboratory</a:t>
            </a:r>
            <a:r>
              <a:rPr lang="ja-JP" altLang="en-US" sz="5400"/>
              <a:t>はあらかじめいくつもの外部ライブラリが</a:t>
            </a:r>
            <a:endParaRPr lang="en-US" altLang="ja-JP" sz="5400"/>
          </a:p>
          <a:p>
            <a:pPr algn="ctr"/>
            <a:r>
              <a:rPr lang="ja-JP" altLang="en-US" sz="5400"/>
              <a:t>インストールされた状態で始めることが出来ます</a:t>
            </a:r>
            <a:endParaRPr sz="5400"/>
          </a:p>
        </p:txBody>
      </p:sp>
      <p:sp>
        <p:nvSpPr>
          <p:cNvPr id="7" name="スライド番号プレースホルダー 6">
            <a:extLst>
              <a:ext uri="{FF2B5EF4-FFF2-40B4-BE49-F238E27FC236}">
                <a16:creationId xmlns:a16="http://schemas.microsoft.com/office/drawing/2014/main" id="{F59F9CC1-8767-AC0A-5DB4-EA2EF881708A}"/>
              </a:ext>
            </a:extLst>
          </p:cNvPr>
          <p:cNvSpPr>
            <a:spLocks noGrp="1"/>
          </p:cNvSpPr>
          <p:nvPr>
            <p:ph type="sldNum" sz="quarter" idx="2"/>
          </p:nvPr>
        </p:nvSpPr>
        <p:spPr/>
        <p:txBody>
          <a:bodyPr/>
          <a:lstStyle/>
          <a:p>
            <a:fld id="{86CB4B4D-7CA3-9044-876B-883B54F8677D}" type="slidenum">
              <a:rPr lang="en-US" altLang="ja-JP"/>
              <a:t>28</a:t>
            </a:fld>
            <a:endParaRPr lang="ja-JP" altLang="en-US"/>
          </a:p>
        </p:txBody>
      </p:sp>
    </p:spTree>
    <p:extLst>
      <p:ext uri="{BB962C8B-B14F-4D97-AF65-F5344CB8AC3E}">
        <p14:creationId xmlns:p14="http://schemas.microsoft.com/office/powerpoint/2010/main" val="3202111294"/>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20220106.ipynbに変更出来ました">
            <a:extLst>
              <a:ext uri="{FF2B5EF4-FFF2-40B4-BE49-F238E27FC236}">
                <a16:creationId xmlns:a16="http://schemas.microsoft.com/office/drawing/2014/main" id="{2966506E-52AF-5283-DA1F-7BA9F4BF88C9}"/>
              </a:ext>
            </a:extLst>
          </p:cNvPr>
          <p:cNvSpPr txBox="1"/>
          <p:nvPr/>
        </p:nvSpPr>
        <p:spPr>
          <a:xfrm>
            <a:off x="9370722" y="521963"/>
            <a:ext cx="5642570" cy="93358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sz="4700"/>
            </a:lvl1pPr>
          </a:lstStyle>
          <a:p>
            <a:pPr algn="ctr"/>
            <a:r>
              <a:rPr lang="ja-JP" altLang="en-US" sz="5400"/>
              <a:t>ライブラリを使う</a:t>
            </a:r>
            <a:endParaRPr sz="5400"/>
          </a:p>
        </p:txBody>
      </p:sp>
      <p:sp>
        <p:nvSpPr>
          <p:cNvPr id="3" name="20220106.ipynbに変更出来ました">
            <a:extLst>
              <a:ext uri="{FF2B5EF4-FFF2-40B4-BE49-F238E27FC236}">
                <a16:creationId xmlns:a16="http://schemas.microsoft.com/office/drawing/2014/main" id="{CE6C0ED0-D6CC-D39A-1B11-5ECCB24E6DC0}"/>
              </a:ext>
            </a:extLst>
          </p:cNvPr>
          <p:cNvSpPr txBox="1"/>
          <p:nvPr/>
        </p:nvSpPr>
        <p:spPr>
          <a:xfrm>
            <a:off x="997539" y="2075848"/>
            <a:ext cx="22903707" cy="93358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sz="4700"/>
            </a:lvl1pPr>
          </a:lstStyle>
          <a:p>
            <a:pPr algn="ctr"/>
            <a:r>
              <a:rPr lang="en-US" altLang="ja-JP" sz="5400"/>
              <a:t>!pip list</a:t>
            </a:r>
            <a:r>
              <a:rPr lang="ja-JP" altLang="en-US" sz="5400"/>
              <a:t>と入力すると使用出来るライブラリが一覧として表示されます。</a:t>
            </a:r>
            <a:endParaRPr sz="5400"/>
          </a:p>
        </p:txBody>
      </p:sp>
      <p:pic>
        <p:nvPicPr>
          <p:cNvPr id="8" name="図 7" descr="テーブル&#10;&#10;自動的に生成された説明">
            <a:extLst>
              <a:ext uri="{FF2B5EF4-FFF2-40B4-BE49-F238E27FC236}">
                <a16:creationId xmlns:a16="http://schemas.microsoft.com/office/drawing/2014/main" id="{7A45EFFA-C45F-D268-A61F-161B05E8AC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4290" y="3781254"/>
            <a:ext cx="11153204" cy="6153492"/>
          </a:xfrm>
          <a:prstGeom prst="rect">
            <a:avLst/>
          </a:prstGeom>
        </p:spPr>
      </p:pic>
      <p:pic>
        <p:nvPicPr>
          <p:cNvPr id="10" name="図 9" descr="テーブル&#10;&#10;自動的に生成された説明">
            <a:extLst>
              <a:ext uri="{FF2B5EF4-FFF2-40B4-BE49-F238E27FC236}">
                <a16:creationId xmlns:a16="http://schemas.microsoft.com/office/drawing/2014/main" id="{51B01586-1038-FD32-441B-DED2F6A553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17494" y="5437737"/>
            <a:ext cx="10583358" cy="3998871"/>
          </a:xfrm>
          <a:prstGeom prst="rect">
            <a:avLst/>
          </a:prstGeom>
        </p:spPr>
      </p:pic>
      <p:sp>
        <p:nvSpPr>
          <p:cNvPr id="4" name="スライド番号プレースホルダー 3">
            <a:extLst>
              <a:ext uri="{FF2B5EF4-FFF2-40B4-BE49-F238E27FC236}">
                <a16:creationId xmlns:a16="http://schemas.microsoft.com/office/drawing/2014/main" id="{54D17B44-5BE8-9357-468C-3DC9B9D23D28}"/>
              </a:ext>
            </a:extLst>
          </p:cNvPr>
          <p:cNvSpPr>
            <a:spLocks noGrp="1"/>
          </p:cNvSpPr>
          <p:nvPr>
            <p:ph type="sldNum" sz="quarter" idx="2"/>
          </p:nvPr>
        </p:nvSpPr>
        <p:spPr/>
        <p:txBody>
          <a:bodyPr/>
          <a:lstStyle/>
          <a:p>
            <a:fld id="{86CB4B4D-7CA3-9044-876B-883B54F8677D}" type="slidenum">
              <a:rPr lang="en-US" altLang="ja-JP"/>
              <a:t>29</a:t>
            </a:fld>
            <a:endParaRPr lang="ja-JP" altLang="en-US"/>
          </a:p>
        </p:txBody>
      </p:sp>
    </p:spTree>
    <p:extLst>
      <p:ext uri="{BB962C8B-B14F-4D97-AF65-F5344CB8AC3E}">
        <p14:creationId xmlns:p14="http://schemas.microsoft.com/office/powerpoint/2010/main" val="2049695524"/>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 name="google colaboratoryとは"/>
          <p:cNvSpPr txBox="1"/>
          <p:nvPr/>
        </p:nvSpPr>
        <p:spPr>
          <a:xfrm>
            <a:off x="9962223" y="445826"/>
            <a:ext cx="4459555" cy="102592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6000"/>
            </a:lvl1pPr>
          </a:lstStyle>
          <a:p>
            <a:r>
              <a:rPr lang="en-US"/>
              <a:t>CPUとGPU</a:t>
            </a:r>
            <a:endParaRPr/>
          </a:p>
        </p:txBody>
      </p:sp>
      <p:sp>
        <p:nvSpPr>
          <p:cNvPr id="123" name="特徴…"/>
          <p:cNvSpPr txBox="1"/>
          <p:nvPr/>
        </p:nvSpPr>
        <p:spPr>
          <a:xfrm>
            <a:off x="1447461" y="2758161"/>
            <a:ext cx="1508426" cy="8258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700"/>
            </a:pPr>
            <a:r>
              <a:rPr lang="en-US" altLang="ja-JP" dirty="0" err="1"/>
              <a:t>CPU</a:t>
            </a:r>
            <a:endParaRPr dirty="0"/>
          </a:p>
        </p:txBody>
      </p:sp>
      <p:sp>
        <p:nvSpPr>
          <p:cNvPr id="2" name="特徴…">
            <a:extLst>
              <a:ext uri="{FF2B5EF4-FFF2-40B4-BE49-F238E27FC236}">
                <a16:creationId xmlns:a16="http://schemas.microsoft.com/office/drawing/2014/main" id="{0AB682B5-D0D7-7669-2C18-7796C0CBF44E}"/>
              </a:ext>
            </a:extLst>
          </p:cNvPr>
          <p:cNvSpPr txBox="1"/>
          <p:nvPr/>
        </p:nvSpPr>
        <p:spPr>
          <a:xfrm>
            <a:off x="1447461" y="3641427"/>
            <a:ext cx="21036982" cy="71814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p>
            <a:pPr algn="l">
              <a:defRPr sz="4700"/>
            </a:pPr>
            <a:r>
              <a:rPr lang="en-US" sz="4000" dirty="0"/>
              <a:t>Central Processing Unit。コンピュータにおける中心的な演算装置。</a:t>
            </a:r>
            <a:endParaRPr sz="4000" dirty="0"/>
          </a:p>
        </p:txBody>
      </p:sp>
      <p:sp>
        <p:nvSpPr>
          <p:cNvPr id="3" name="特徴…">
            <a:extLst>
              <a:ext uri="{FF2B5EF4-FFF2-40B4-BE49-F238E27FC236}">
                <a16:creationId xmlns:a16="http://schemas.microsoft.com/office/drawing/2014/main" id="{93332C38-00E5-277C-4D4F-A43E10347BCE}"/>
              </a:ext>
            </a:extLst>
          </p:cNvPr>
          <p:cNvSpPr txBox="1"/>
          <p:nvPr/>
        </p:nvSpPr>
        <p:spPr>
          <a:xfrm>
            <a:off x="1447461" y="5023402"/>
            <a:ext cx="1508426" cy="8258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700"/>
            </a:pPr>
            <a:r>
              <a:rPr lang="en-US" altLang="ja-JP" dirty="0" err="1"/>
              <a:t>GPU</a:t>
            </a:r>
            <a:endParaRPr dirty="0"/>
          </a:p>
        </p:txBody>
      </p:sp>
      <p:sp>
        <p:nvSpPr>
          <p:cNvPr id="4" name="特徴…">
            <a:extLst>
              <a:ext uri="{FF2B5EF4-FFF2-40B4-BE49-F238E27FC236}">
                <a16:creationId xmlns:a16="http://schemas.microsoft.com/office/drawing/2014/main" id="{40E69843-C9AD-C82C-F01B-E9C3B1639887}"/>
              </a:ext>
            </a:extLst>
          </p:cNvPr>
          <p:cNvSpPr txBox="1"/>
          <p:nvPr/>
        </p:nvSpPr>
        <p:spPr>
          <a:xfrm>
            <a:off x="1447461" y="5862402"/>
            <a:ext cx="21036982" cy="133369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p>
            <a:pPr algn="l">
              <a:defRPr sz="4700"/>
            </a:pPr>
            <a:r>
              <a:rPr lang="en-US" sz="4000" dirty="0"/>
              <a:t>Graphics Processing Unit。画像処理に特化した演算装置。並列演算処理に優れ、行列演算が得意なため、画像処理以外でも機械学習の領域でも利用される。</a:t>
            </a:r>
            <a:endParaRPr sz="4000" dirty="0"/>
          </a:p>
        </p:txBody>
      </p:sp>
      <p:sp>
        <p:nvSpPr>
          <p:cNvPr id="5" name="特徴…">
            <a:extLst>
              <a:ext uri="{FF2B5EF4-FFF2-40B4-BE49-F238E27FC236}">
                <a16:creationId xmlns:a16="http://schemas.microsoft.com/office/drawing/2014/main" id="{C60BE9F9-878C-AEAA-46E2-9E9D0718C8C2}"/>
              </a:ext>
            </a:extLst>
          </p:cNvPr>
          <p:cNvSpPr txBox="1"/>
          <p:nvPr/>
        </p:nvSpPr>
        <p:spPr>
          <a:xfrm>
            <a:off x="1440540" y="9552326"/>
            <a:ext cx="21036982" cy="281102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p>
            <a:pPr algn="l">
              <a:defRPr sz="4700"/>
            </a:pPr>
            <a:r>
              <a:rPr lang="en-US" sz="4400" dirty="0"/>
              <a:t>Google Colaboratoryはプログラム実行時にCPUとGPUとTPU(Tensor Processing Unit)を選んで実行することが出来ます(デフォルトはCPU)。TPUはGoogle社が開発した機械学習に特化した演算装置で特定の条件においてはGPUよりも高速になります。</a:t>
            </a:r>
            <a:endParaRPr sz="4400" dirty="0"/>
          </a:p>
        </p:txBody>
      </p:sp>
      <p:sp>
        <p:nvSpPr>
          <p:cNvPr id="6" name="スライド番号プレースホルダー 5">
            <a:extLst>
              <a:ext uri="{FF2B5EF4-FFF2-40B4-BE49-F238E27FC236}">
                <a16:creationId xmlns:a16="http://schemas.microsoft.com/office/drawing/2014/main" id="{7954E5FA-9F36-D15C-4852-AE186A27B607}"/>
              </a:ext>
            </a:extLst>
          </p:cNvPr>
          <p:cNvSpPr>
            <a:spLocks noGrp="1"/>
          </p:cNvSpPr>
          <p:nvPr>
            <p:ph type="sldNum" sz="quarter" idx="2"/>
          </p:nvPr>
        </p:nvSpPr>
        <p:spPr/>
        <p:txBody>
          <a:bodyPr/>
          <a:lstStyle/>
          <a:p>
            <a:fld id="{86CB4B4D-7CA3-9044-876B-883B54F8677D}" type="slidenum">
              <a:rPr lang="en-US" altLang="ja-JP"/>
              <a:t>3</a:t>
            </a:fld>
            <a:endParaRPr lang="ja-JP" altLang="en-US"/>
          </a:p>
        </p:txBody>
      </p:sp>
    </p:spTree>
    <p:extLst>
      <p:ext uri="{BB962C8B-B14F-4D97-AF65-F5344CB8AC3E}">
        <p14:creationId xmlns:p14="http://schemas.microsoft.com/office/powerpoint/2010/main" val="4010608967"/>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30E9F443-A2C7-C0F6-5485-42A40175A9F8}"/>
              </a:ext>
            </a:extLst>
          </p:cNvPr>
          <p:cNvSpPr txBox="1"/>
          <p:nvPr/>
        </p:nvSpPr>
        <p:spPr>
          <a:xfrm>
            <a:off x="4663513" y="2798798"/>
            <a:ext cx="15057006" cy="7181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altLang="ja-JP" sz="4000" dirty="0"/>
              <a:t>Google </a:t>
            </a:r>
            <a:r>
              <a:rPr lang="en-US" altLang="ja-JP" sz="4000" dirty="0" err="1"/>
              <a:t>Colaboratory</a:t>
            </a:r>
            <a:r>
              <a:rPr lang="ja-JP" altLang="en-US" sz="4000"/>
              <a:t>ではファイルを読み込むことができます</a:t>
            </a:r>
            <a:endParaRPr kumimoji="0" lang="ja-JP" altLang="en-US" sz="40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endParaRPr>
          </a:p>
        </p:txBody>
      </p:sp>
      <p:sp>
        <p:nvSpPr>
          <p:cNvPr id="7" name="テキスト ボックス 6">
            <a:extLst>
              <a:ext uri="{FF2B5EF4-FFF2-40B4-BE49-F238E27FC236}">
                <a16:creationId xmlns:a16="http://schemas.microsoft.com/office/drawing/2014/main" id="{5223E261-31B3-CC54-6A45-2D2111C29C0F}"/>
              </a:ext>
            </a:extLst>
          </p:cNvPr>
          <p:cNvSpPr txBox="1"/>
          <p:nvPr/>
        </p:nvSpPr>
        <p:spPr>
          <a:xfrm>
            <a:off x="8678217" y="986232"/>
            <a:ext cx="7027566" cy="10259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ja-JP" altLang="en-US" sz="60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rPr>
              <a:t>ファイルを読み込む</a:t>
            </a:r>
          </a:p>
        </p:txBody>
      </p:sp>
      <p:sp>
        <p:nvSpPr>
          <p:cNvPr id="8" name="テキスト ボックス 7">
            <a:extLst>
              <a:ext uri="{FF2B5EF4-FFF2-40B4-BE49-F238E27FC236}">
                <a16:creationId xmlns:a16="http://schemas.microsoft.com/office/drawing/2014/main" id="{4BF60C53-03AF-D33A-9DD2-F71582561B9B}"/>
              </a:ext>
            </a:extLst>
          </p:cNvPr>
          <p:cNvSpPr txBox="1"/>
          <p:nvPr/>
        </p:nvSpPr>
        <p:spPr>
          <a:xfrm>
            <a:off x="5528215" y="4631143"/>
            <a:ext cx="1128514" cy="7181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ja-JP" altLang="en-US" sz="4000"/>
              <a:t>手順</a:t>
            </a:r>
            <a:endParaRPr kumimoji="0" lang="ja-JP" altLang="en-US" sz="40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endParaRPr>
          </a:p>
        </p:txBody>
      </p:sp>
      <p:sp>
        <p:nvSpPr>
          <p:cNvPr id="9" name="テキスト ボックス 8">
            <a:extLst>
              <a:ext uri="{FF2B5EF4-FFF2-40B4-BE49-F238E27FC236}">
                <a16:creationId xmlns:a16="http://schemas.microsoft.com/office/drawing/2014/main" id="{F23C0ABC-320C-36CD-85D8-0B3EF993082F}"/>
              </a:ext>
            </a:extLst>
          </p:cNvPr>
          <p:cNvSpPr txBox="1"/>
          <p:nvPr/>
        </p:nvSpPr>
        <p:spPr>
          <a:xfrm>
            <a:off x="6092472" y="6048130"/>
            <a:ext cx="13712087" cy="23185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742950" marR="0" indent="-742950" algn="l" defTabSz="825500" rtl="0" fontAlgn="auto" latinLnBrk="0" hangingPunct="0">
              <a:lnSpc>
                <a:spcPct val="100000"/>
              </a:lnSpc>
              <a:spcBef>
                <a:spcPts val="0"/>
              </a:spcBef>
              <a:spcAft>
                <a:spcPts val="0"/>
              </a:spcAft>
              <a:buClrTx/>
              <a:buSzTx/>
              <a:buFontTx/>
              <a:buAutoNum type="arabicPeriod"/>
              <a:tabLst/>
            </a:pPr>
            <a:r>
              <a:rPr lang="en-US" altLang="ja-JP" sz="4800" dirty="0"/>
              <a:t>Google Drive</a:t>
            </a:r>
            <a:r>
              <a:rPr lang="ja-JP" altLang="en-US" sz="4800"/>
              <a:t>をマウントする</a:t>
            </a:r>
            <a:endParaRPr lang="en-US" altLang="ja-JP" sz="4800" dirty="0"/>
          </a:p>
          <a:p>
            <a:pPr marL="742950" marR="0" indent="-742950" algn="l" defTabSz="825500" rtl="0" fontAlgn="auto" latinLnBrk="0" hangingPunct="0">
              <a:lnSpc>
                <a:spcPct val="100000"/>
              </a:lnSpc>
              <a:spcBef>
                <a:spcPts val="0"/>
              </a:spcBef>
              <a:spcAft>
                <a:spcPts val="0"/>
              </a:spcAft>
              <a:buClrTx/>
              <a:buSzTx/>
              <a:buFontTx/>
              <a:buAutoNum type="arabicPeriod"/>
              <a:tabLst/>
            </a:pPr>
            <a:r>
              <a:rPr kumimoji="0" lang="en-US" altLang="ja-JP" sz="4800" b="0" i="0" u="none" strike="noStrike" cap="none" spc="0" normalizeH="0" baseline="0" dirty="0">
                <a:ln>
                  <a:noFill/>
                </a:ln>
                <a:solidFill>
                  <a:srgbClr val="000000"/>
                </a:solidFill>
                <a:effectLst/>
                <a:uFillTx/>
                <a:latin typeface="ヒラギノ角ゴ ProN W6"/>
                <a:ea typeface="ヒラギノ角ゴ ProN W6"/>
                <a:cs typeface="ヒラギノ角ゴ ProN W6"/>
                <a:sym typeface="ヒラギノ角ゴ ProN W6"/>
              </a:rPr>
              <a:t>Google Drive</a:t>
            </a:r>
            <a:r>
              <a:rPr kumimoji="0" lang="ja-JP" altLang="en-US" sz="48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rPr>
              <a:t>にファイルをアップロードする</a:t>
            </a:r>
            <a:endParaRPr kumimoji="0" lang="en-US" altLang="ja-JP" sz="4800" b="0" i="0" u="none" strike="noStrike" cap="none" spc="0" normalizeH="0" baseline="0" dirty="0">
              <a:ln>
                <a:noFill/>
              </a:ln>
              <a:solidFill>
                <a:srgbClr val="000000"/>
              </a:solidFill>
              <a:effectLst/>
              <a:uFillTx/>
              <a:latin typeface="ヒラギノ角ゴ ProN W6"/>
              <a:ea typeface="ヒラギノ角ゴ ProN W6"/>
              <a:cs typeface="ヒラギノ角ゴ ProN W6"/>
              <a:sym typeface="ヒラギノ角ゴ ProN W6"/>
            </a:endParaRPr>
          </a:p>
          <a:p>
            <a:pPr marL="742950" marR="0" indent="-742950" algn="l" defTabSz="825500" rtl="0" fontAlgn="auto" latinLnBrk="0" hangingPunct="0">
              <a:lnSpc>
                <a:spcPct val="100000"/>
              </a:lnSpc>
              <a:spcBef>
                <a:spcPts val="0"/>
              </a:spcBef>
              <a:spcAft>
                <a:spcPts val="0"/>
              </a:spcAft>
              <a:buClrTx/>
              <a:buSzTx/>
              <a:buFontTx/>
              <a:buAutoNum type="arabicPeriod"/>
              <a:tabLst/>
            </a:pPr>
            <a:r>
              <a:rPr kumimoji="0" lang="en-US" altLang="ja-JP" sz="4800" b="0" i="0" u="none" strike="noStrike" cap="none" spc="0" normalizeH="0" baseline="0" dirty="0">
                <a:ln>
                  <a:noFill/>
                </a:ln>
                <a:solidFill>
                  <a:srgbClr val="000000"/>
                </a:solidFill>
                <a:effectLst/>
                <a:uFillTx/>
                <a:latin typeface="ヒラギノ角ゴ ProN W6"/>
                <a:ea typeface="ヒラギノ角ゴ ProN W6"/>
                <a:cs typeface="ヒラギノ角ゴ ProN W6"/>
                <a:sym typeface="ヒラギノ角ゴ ProN W6"/>
              </a:rPr>
              <a:t>Google </a:t>
            </a:r>
            <a:r>
              <a:rPr kumimoji="0" lang="en-US" altLang="ja-JP" sz="4800" b="0" i="0" u="none" strike="noStrike" cap="none" spc="0" normalizeH="0" baseline="0" dirty="0" err="1">
                <a:ln>
                  <a:noFill/>
                </a:ln>
                <a:solidFill>
                  <a:srgbClr val="000000"/>
                </a:solidFill>
                <a:effectLst/>
                <a:uFillTx/>
                <a:latin typeface="ヒラギノ角ゴ ProN W6"/>
                <a:ea typeface="ヒラギノ角ゴ ProN W6"/>
                <a:cs typeface="ヒラギノ角ゴ ProN W6"/>
                <a:sym typeface="ヒラギノ角ゴ ProN W6"/>
              </a:rPr>
              <a:t>Colaboratory</a:t>
            </a:r>
            <a:r>
              <a:rPr kumimoji="0" lang="ja-JP" altLang="en-US" sz="48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rPr>
              <a:t>で読み込む</a:t>
            </a:r>
          </a:p>
        </p:txBody>
      </p:sp>
      <p:sp>
        <p:nvSpPr>
          <p:cNvPr id="2" name="スライド番号プレースホルダー 1">
            <a:extLst>
              <a:ext uri="{FF2B5EF4-FFF2-40B4-BE49-F238E27FC236}">
                <a16:creationId xmlns:a16="http://schemas.microsoft.com/office/drawing/2014/main" id="{A1B11E29-9766-6E93-3FB2-1062EF46AADB}"/>
              </a:ext>
            </a:extLst>
          </p:cNvPr>
          <p:cNvSpPr>
            <a:spLocks noGrp="1"/>
          </p:cNvSpPr>
          <p:nvPr>
            <p:ph type="sldNum" sz="quarter" idx="2"/>
          </p:nvPr>
        </p:nvSpPr>
        <p:spPr/>
        <p:txBody>
          <a:bodyPr/>
          <a:lstStyle/>
          <a:p>
            <a:fld id="{86CB4B4D-7CA3-9044-876B-883B54F8677D}" type="slidenum">
              <a:rPr lang="en-US" altLang="ja-JP"/>
              <a:t>30</a:t>
            </a:fld>
            <a:endParaRPr lang="ja-JP" altLang="en-US"/>
          </a:p>
        </p:txBody>
      </p:sp>
    </p:spTree>
    <p:extLst>
      <p:ext uri="{BB962C8B-B14F-4D97-AF65-F5344CB8AC3E}">
        <p14:creationId xmlns:p14="http://schemas.microsoft.com/office/powerpoint/2010/main" val="1586832715"/>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30E9F443-A2C7-C0F6-5485-42A40175A9F8}"/>
              </a:ext>
            </a:extLst>
          </p:cNvPr>
          <p:cNvSpPr txBox="1"/>
          <p:nvPr/>
        </p:nvSpPr>
        <p:spPr>
          <a:xfrm>
            <a:off x="7831832" y="802117"/>
            <a:ext cx="8720336"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ja-JP" altLang="en-US" sz="48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rPr>
              <a:t>メニュー画面からマウントする</a:t>
            </a:r>
          </a:p>
        </p:txBody>
      </p:sp>
      <p:pic>
        <p:nvPicPr>
          <p:cNvPr id="3" name="図 2" descr="グラフィカル ユーザー インターフェイス, アプリケーション, Word&#10;&#10;自動的に生成された説明">
            <a:extLst>
              <a:ext uri="{FF2B5EF4-FFF2-40B4-BE49-F238E27FC236}">
                <a16:creationId xmlns:a16="http://schemas.microsoft.com/office/drawing/2014/main" id="{452248F6-6018-2767-1095-A6E16EA2CF48}"/>
              </a:ext>
            </a:extLst>
          </p:cNvPr>
          <p:cNvPicPr>
            <a:picLocks noChangeAspect="1"/>
          </p:cNvPicPr>
          <p:nvPr/>
        </p:nvPicPr>
        <p:blipFill rotWithShape="1">
          <a:blip r:embed="rId2">
            <a:extLst>
              <a:ext uri="{28A0092B-C50C-407E-A947-70E740481C1C}">
                <a14:useLocalDpi xmlns:a14="http://schemas.microsoft.com/office/drawing/2010/main" val="0"/>
              </a:ext>
            </a:extLst>
          </a:blip>
          <a:srcRect t="7901" r="30453" b="46170"/>
          <a:stretch/>
        </p:blipFill>
        <p:spPr>
          <a:xfrm>
            <a:off x="3599741" y="3480619"/>
            <a:ext cx="17184517" cy="7747890"/>
          </a:xfrm>
          <a:prstGeom prst="rect">
            <a:avLst/>
          </a:prstGeom>
          <a:ln>
            <a:solidFill>
              <a:schemeClr val="tx1"/>
            </a:solidFill>
          </a:ln>
        </p:spPr>
      </p:pic>
      <p:sp>
        <p:nvSpPr>
          <p:cNvPr id="5" name="テキスト ボックス 4">
            <a:extLst>
              <a:ext uri="{FF2B5EF4-FFF2-40B4-BE49-F238E27FC236}">
                <a16:creationId xmlns:a16="http://schemas.microsoft.com/office/drawing/2014/main" id="{EA0AE4EC-66DA-5925-0468-AB7A1A27ADD5}"/>
              </a:ext>
            </a:extLst>
          </p:cNvPr>
          <p:cNvSpPr txBox="1"/>
          <p:nvPr/>
        </p:nvSpPr>
        <p:spPr>
          <a:xfrm>
            <a:off x="5751804" y="11942797"/>
            <a:ext cx="12880391" cy="7181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ja-JP" altLang="en-US" sz="4000"/>
              <a:t>画面左のフォルダのタブをクリックします</a:t>
            </a:r>
            <a:endParaRPr kumimoji="0" lang="ja-JP" altLang="en-US" sz="40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endParaRPr>
          </a:p>
        </p:txBody>
      </p:sp>
      <p:sp>
        <p:nvSpPr>
          <p:cNvPr id="6" name="円/楕円 5">
            <a:extLst>
              <a:ext uri="{FF2B5EF4-FFF2-40B4-BE49-F238E27FC236}">
                <a16:creationId xmlns:a16="http://schemas.microsoft.com/office/drawing/2014/main" id="{64832ACD-2A79-898E-F4AA-35EC12904F5C}"/>
              </a:ext>
            </a:extLst>
          </p:cNvPr>
          <p:cNvSpPr/>
          <p:nvPr/>
        </p:nvSpPr>
        <p:spPr>
          <a:xfrm>
            <a:off x="3189767" y="7378995"/>
            <a:ext cx="1360968" cy="701749"/>
          </a:xfrm>
          <a:prstGeom prst="ellipse">
            <a:avLst/>
          </a:prstGeom>
          <a:noFill/>
          <a:ln w="5715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mn-lt"/>
              <a:ea typeface="+mn-ea"/>
              <a:cs typeface="+mn-cs"/>
              <a:sym typeface="ヒラギノ角ゴ ProN W3"/>
            </a:endParaRPr>
          </a:p>
        </p:txBody>
      </p:sp>
      <p:sp>
        <p:nvSpPr>
          <p:cNvPr id="2" name="スライド番号プレースホルダー 1">
            <a:extLst>
              <a:ext uri="{FF2B5EF4-FFF2-40B4-BE49-F238E27FC236}">
                <a16:creationId xmlns:a16="http://schemas.microsoft.com/office/drawing/2014/main" id="{5116A3C0-441A-2E24-3A90-C88417C2F556}"/>
              </a:ext>
            </a:extLst>
          </p:cNvPr>
          <p:cNvSpPr>
            <a:spLocks noGrp="1"/>
          </p:cNvSpPr>
          <p:nvPr>
            <p:ph type="sldNum" sz="quarter" idx="2"/>
          </p:nvPr>
        </p:nvSpPr>
        <p:spPr/>
        <p:txBody>
          <a:bodyPr/>
          <a:lstStyle/>
          <a:p>
            <a:fld id="{86CB4B4D-7CA3-9044-876B-883B54F8677D}" type="slidenum">
              <a:rPr lang="en-US" altLang="ja-JP"/>
              <a:t>31</a:t>
            </a:fld>
            <a:endParaRPr lang="ja-JP" altLang="en-US"/>
          </a:p>
        </p:txBody>
      </p:sp>
    </p:spTree>
    <p:extLst>
      <p:ext uri="{BB962C8B-B14F-4D97-AF65-F5344CB8AC3E}">
        <p14:creationId xmlns:p14="http://schemas.microsoft.com/office/powerpoint/2010/main" val="3291385388"/>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descr="グラフィカル ユーザー インターフェイス, テキスト, アプリケーション, メール&#10;&#10;自動的に生成された説明">
            <a:extLst>
              <a:ext uri="{FF2B5EF4-FFF2-40B4-BE49-F238E27FC236}">
                <a16:creationId xmlns:a16="http://schemas.microsoft.com/office/drawing/2014/main" id="{5B4B83B7-E572-81FE-AB62-525903E59656}"/>
              </a:ext>
            </a:extLst>
          </p:cNvPr>
          <p:cNvPicPr>
            <a:picLocks noChangeAspect="1"/>
          </p:cNvPicPr>
          <p:nvPr/>
        </p:nvPicPr>
        <p:blipFill rotWithShape="1">
          <a:blip r:embed="rId2">
            <a:extLst>
              <a:ext uri="{28A0092B-C50C-407E-A947-70E740481C1C}">
                <a14:useLocalDpi xmlns:a14="http://schemas.microsoft.com/office/drawing/2010/main" val="0"/>
              </a:ext>
            </a:extLst>
          </a:blip>
          <a:srcRect t="8236" r="21739" b="34216"/>
          <a:stretch/>
        </p:blipFill>
        <p:spPr>
          <a:xfrm>
            <a:off x="4550735" y="3215147"/>
            <a:ext cx="15659366" cy="7860985"/>
          </a:xfrm>
          <a:prstGeom prst="rect">
            <a:avLst/>
          </a:prstGeom>
          <a:ln>
            <a:solidFill>
              <a:schemeClr val="tx1"/>
            </a:solidFill>
          </a:ln>
        </p:spPr>
      </p:pic>
      <p:sp>
        <p:nvSpPr>
          <p:cNvPr id="4" name="テキスト ボックス 3">
            <a:extLst>
              <a:ext uri="{FF2B5EF4-FFF2-40B4-BE49-F238E27FC236}">
                <a16:creationId xmlns:a16="http://schemas.microsoft.com/office/drawing/2014/main" id="{30E9F443-A2C7-C0F6-5485-42A40175A9F8}"/>
              </a:ext>
            </a:extLst>
          </p:cNvPr>
          <p:cNvSpPr txBox="1"/>
          <p:nvPr/>
        </p:nvSpPr>
        <p:spPr>
          <a:xfrm>
            <a:off x="7831832" y="802117"/>
            <a:ext cx="8720336"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ja-JP" altLang="en-US" sz="48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rPr>
              <a:t>メニュー画面からマウントする</a:t>
            </a:r>
          </a:p>
        </p:txBody>
      </p:sp>
      <p:sp>
        <p:nvSpPr>
          <p:cNvPr id="5" name="テキスト ボックス 4">
            <a:extLst>
              <a:ext uri="{FF2B5EF4-FFF2-40B4-BE49-F238E27FC236}">
                <a16:creationId xmlns:a16="http://schemas.microsoft.com/office/drawing/2014/main" id="{EA0AE4EC-66DA-5925-0468-AB7A1A27ADD5}"/>
              </a:ext>
            </a:extLst>
          </p:cNvPr>
          <p:cNvSpPr txBox="1"/>
          <p:nvPr/>
        </p:nvSpPr>
        <p:spPr>
          <a:xfrm>
            <a:off x="6229528" y="11967511"/>
            <a:ext cx="12880391" cy="7181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altLang="ja-JP" sz="4000" dirty="0"/>
              <a:t>Drive</a:t>
            </a:r>
            <a:r>
              <a:rPr lang="ja-JP" altLang="en-US" sz="4000"/>
              <a:t>をマウントするアイコン　　をクリックします</a:t>
            </a:r>
            <a:endParaRPr kumimoji="0" lang="ja-JP" altLang="en-US" sz="40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endParaRPr>
          </a:p>
        </p:txBody>
      </p:sp>
      <p:sp>
        <p:nvSpPr>
          <p:cNvPr id="6" name="円/楕円 5">
            <a:extLst>
              <a:ext uri="{FF2B5EF4-FFF2-40B4-BE49-F238E27FC236}">
                <a16:creationId xmlns:a16="http://schemas.microsoft.com/office/drawing/2014/main" id="{64832ACD-2A79-898E-F4AA-35EC12904F5C}"/>
              </a:ext>
            </a:extLst>
          </p:cNvPr>
          <p:cNvSpPr/>
          <p:nvPr/>
        </p:nvSpPr>
        <p:spPr>
          <a:xfrm>
            <a:off x="6229528" y="4734649"/>
            <a:ext cx="1360968" cy="701749"/>
          </a:xfrm>
          <a:prstGeom prst="ellipse">
            <a:avLst/>
          </a:prstGeom>
          <a:noFill/>
          <a:ln w="5715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mn-lt"/>
              <a:ea typeface="+mn-ea"/>
              <a:cs typeface="+mn-cs"/>
              <a:sym typeface="ヒラギノ角ゴ ProN W3"/>
            </a:endParaRPr>
          </a:p>
        </p:txBody>
      </p:sp>
      <p:pic>
        <p:nvPicPr>
          <p:cNvPr id="8" name="図 7">
            <a:extLst>
              <a:ext uri="{FF2B5EF4-FFF2-40B4-BE49-F238E27FC236}">
                <a16:creationId xmlns:a16="http://schemas.microsoft.com/office/drawing/2014/main" id="{9C904A79-F724-EADB-468D-9919297648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61136" y="11967511"/>
            <a:ext cx="720982" cy="662524"/>
          </a:xfrm>
          <a:prstGeom prst="rect">
            <a:avLst/>
          </a:prstGeom>
        </p:spPr>
      </p:pic>
      <p:sp>
        <p:nvSpPr>
          <p:cNvPr id="3" name="スライド番号プレースホルダー 2">
            <a:extLst>
              <a:ext uri="{FF2B5EF4-FFF2-40B4-BE49-F238E27FC236}">
                <a16:creationId xmlns:a16="http://schemas.microsoft.com/office/drawing/2014/main" id="{1E952BE6-5F7D-BCD0-58A9-2A75C541B05B}"/>
              </a:ext>
            </a:extLst>
          </p:cNvPr>
          <p:cNvSpPr>
            <a:spLocks noGrp="1"/>
          </p:cNvSpPr>
          <p:nvPr>
            <p:ph type="sldNum" sz="quarter" idx="2"/>
          </p:nvPr>
        </p:nvSpPr>
        <p:spPr/>
        <p:txBody>
          <a:bodyPr/>
          <a:lstStyle/>
          <a:p>
            <a:fld id="{86CB4B4D-7CA3-9044-876B-883B54F8677D}" type="slidenum">
              <a:rPr lang="en-US" altLang="ja-JP"/>
              <a:t>32</a:t>
            </a:fld>
            <a:endParaRPr lang="ja-JP" altLang="en-US"/>
          </a:p>
        </p:txBody>
      </p:sp>
    </p:spTree>
    <p:extLst>
      <p:ext uri="{BB962C8B-B14F-4D97-AF65-F5344CB8AC3E}">
        <p14:creationId xmlns:p14="http://schemas.microsoft.com/office/powerpoint/2010/main" val="4230532377"/>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descr="グラフィカル ユーザー インターフェイス, アプリケーション, Teams&#10;&#10;自動的に生成された説明">
            <a:extLst>
              <a:ext uri="{FF2B5EF4-FFF2-40B4-BE49-F238E27FC236}">
                <a16:creationId xmlns:a16="http://schemas.microsoft.com/office/drawing/2014/main" id="{0F55C338-F2B8-4AF8-EDED-0094D5ACCE4E}"/>
              </a:ext>
            </a:extLst>
          </p:cNvPr>
          <p:cNvPicPr>
            <a:picLocks noChangeAspect="1"/>
          </p:cNvPicPr>
          <p:nvPr/>
        </p:nvPicPr>
        <p:blipFill rotWithShape="1">
          <a:blip r:embed="rId2">
            <a:extLst>
              <a:ext uri="{28A0092B-C50C-407E-A947-70E740481C1C}">
                <a14:useLocalDpi xmlns:a14="http://schemas.microsoft.com/office/drawing/2010/main" val="0"/>
              </a:ext>
            </a:extLst>
          </a:blip>
          <a:srcRect t="8505"/>
          <a:stretch/>
        </p:blipFill>
        <p:spPr>
          <a:xfrm>
            <a:off x="4862039" y="2772697"/>
            <a:ext cx="14659919" cy="9170100"/>
          </a:xfrm>
          <a:prstGeom prst="rect">
            <a:avLst/>
          </a:prstGeom>
          <a:ln>
            <a:solidFill>
              <a:schemeClr val="tx1"/>
            </a:solidFill>
          </a:ln>
        </p:spPr>
      </p:pic>
      <p:sp>
        <p:nvSpPr>
          <p:cNvPr id="4" name="テキスト ボックス 3">
            <a:extLst>
              <a:ext uri="{FF2B5EF4-FFF2-40B4-BE49-F238E27FC236}">
                <a16:creationId xmlns:a16="http://schemas.microsoft.com/office/drawing/2014/main" id="{30E9F443-A2C7-C0F6-5485-42A40175A9F8}"/>
              </a:ext>
            </a:extLst>
          </p:cNvPr>
          <p:cNvSpPr txBox="1"/>
          <p:nvPr/>
        </p:nvSpPr>
        <p:spPr>
          <a:xfrm>
            <a:off x="7831832" y="802117"/>
            <a:ext cx="8720336"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ja-JP" altLang="en-US" sz="48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rPr>
              <a:t>メニュー画面からマウントする</a:t>
            </a:r>
          </a:p>
        </p:txBody>
      </p:sp>
      <p:sp>
        <p:nvSpPr>
          <p:cNvPr id="5" name="テキスト ボックス 4">
            <a:extLst>
              <a:ext uri="{FF2B5EF4-FFF2-40B4-BE49-F238E27FC236}">
                <a16:creationId xmlns:a16="http://schemas.microsoft.com/office/drawing/2014/main" id="{EA0AE4EC-66DA-5925-0468-AB7A1A27ADD5}"/>
              </a:ext>
            </a:extLst>
          </p:cNvPr>
          <p:cNvSpPr txBox="1"/>
          <p:nvPr/>
        </p:nvSpPr>
        <p:spPr>
          <a:xfrm>
            <a:off x="5751802" y="12554810"/>
            <a:ext cx="12880391" cy="7181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altLang="ja-JP" sz="4000" dirty="0"/>
              <a:t>“Google</a:t>
            </a:r>
            <a:r>
              <a:rPr lang="ja-JP" altLang="en-US" sz="4000"/>
              <a:t>ドライブに接続”をクリックします</a:t>
            </a:r>
            <a:endParaRPr kumimoji="0" lang="ja-JP" altLang="en-US" sz="40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endParaRPr>
          </a:p>
        </p:txBody>
      </p:sp>
      <p:sp>
        <p:nvSpPr>
          <p:cNvPr id="6" name="円/楕円 5">
            <a:extLst>
              <a:ext uri="{FF2B5EF4-FFF2-40B4-BE49-F238E27FC236}">
                <a16:creationId xmlns:a16="http://schemas.microsoft.com/office/drawing/2014/main" id="{64832ACD-2A79-898E-F4AA-35EC12904F5C}"/>
              </a:ext>
            </a:extLst>
          </p:cNvPr>
          <p:cNvSpPr/>
          <p:nvPr/>
        </p:nvSpPr>
        <p:spPr>
          <a:xfrm>
            <a:off x="14607409" y="7650844"/>
            <a:ext cx="2395487" cy="701749"/>
          </a:xfrm>
          <a:prstGeom prst="ellipse">
            <a:avLst/>
          </a:prstGeom>
          <a:noFill/>
          <a:ln w="5715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mn-lt"/>
              <a:ea typeface="+mn-ea"/>
              <a:cs typeface="+mn-cs"/>
              <a:sym typeface="ヒラギノ角ゴ ProN W3"/>
            </a:endParaRPr>
          </a:p>
        </p:txBody>
      </p:sp>
      <p:sp>
        <p:nvSpPr>
          <p:cNvPr id="2" name="スライド番号プレースホルダー 1">
            <a:extLst>
              <a:ext uri="{FF2B5EF4-FFF2-40B4-BE49-F238E27FC236}">
                <a16:creationId xmlns:a16="http://schemas.microsoft.com/office/drawing/2014/main" id="{5C01E728-E59A-556D-FD69-988A1863502A}"/>
              </a:ext>
            </a:extLst>
          </p:cNvPr>
          <p:cNvSpPr>
            <a:spLocks noGrp="1"/>
          </p:cNvSpPr>
          <p:nvPr>
            <p:ph type="sldNum" sz="quarter" idx="2"/>
          </p:nvPr>
        </p:nvSpPr>
        <p:spPr/>
        <p:txBody>
          <a:bodyPr/>
          <a:lstStyle/>
          <a:p>
            <a:fld id="{86CB4B4D-7CA3-9044-876B-883B54F8677D}" type="slidenum">
              <a:rPr lang="en-US" altLang="ja-JP"/>
              <a:t>33</a:t>
            </a:fld>
            <a:endParaRPr lang="ja-JP" altLang="en-US"/>
          </a:p>
        </p:txBody>
      </p:sp>
    </p:spTree>
    <p:extLst>
      <p:ext uri="{BB962C8B-B14F-4D97-AF65-F5344CB8AC3E}">
        <p14:creationId xmlns:p14="http://schemas.microsoft.com/office/powerpoint/2010/main" val="3540756494"/>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7" descr="グラフィカル ユーザー インターフェイス, テキスト, アプリケーション, メール&#10;&#10;自動的に生成された説明">
            <a:extLst>
              <a:ext uri="{FF2B5EF4-FFF2-40B4-BE49-F238E27FC236}">
                <a16:creationId xmlns:a16="http://schemas.microsoft.com/office/drawing/2014/main" id="{A03F5E05-79FF-B387-52FF-68AB8DD3F217}"/>
              </a:ext>
            </a:extLst>
          </p:cNvPr>
          <p:cNvPicPr>
            <a:picLocks noChangeAspect="1"/>
          </p:cNvPicPr>
          <p:nvPr/>
        </p:nvPicPr>
        <p:blipFill rotWithShape="1">
          <a:blip r:embed="rId2">
            <a:extLst>
              <a:ext uri="{28A0092B-C50C-407E-A947-70E740481C1C}">
                <a14:useLocalDpi xmlns:a14="http://schemas.microsoft.com/office/drawing/2010/main" val="0"/>
              </a:ext>
            </a:extLst>
          </a:blip>
          <a:srcRect t="13580"/>
          <a:stretch/>
        </p:blipFill>
        <p:spPr>
          <a:xfrm>
            <a:off x="14419739" y="3569110"/>
            <a:ext cx="7585114" cy="6884592"/>
          </a:xfrm>
          <a:prstGeom prst="rect">
            <a:avLst/>
          </a:prstGeom>
          <a:ln>
            <a:solidFill>
              <a:schemeClr val="tx1"/>
            </a:solidFill>
          </a:ln>
        </p:spPr>
      </p:pic>
      <p:sp>
        <p:nvSpPr>
          <p:cNvPr id="4" name="テキスト ボックス 3">
            <a:extLst>
              <a:ext uri="{FF2B5EF4-FFF2-40B4-BE49-F238E27FC236}">
                <a16:creationId xmlns:a16="http://schemas.microsoft.com/office/drawing/2014/main" id="{30E9F443-A2C7-C0F6-5485-42A40175A9F8}"/>
              </a:ext>
            </a:extLst>
          </p:cNvPr>
          <p:cNvSpPr txBox="1"/>
          <p:nvPr/>
        </p:nvSpPr>
        <p:spPr>
          <a:xfrm>
            <a:off x="7831832" y="802117"/>
            <a:ext cx="8720336"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ja-JP" altLang="en-US" sz="48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rPr>
              <a:t>メニュー画面からマウントする</a:t>
            </a:r>
          </a:p>
        </p:txBody>
      </p:sp>
      <p:sp>
        <p:nvSpPr>
          <p:cNvPr id="5" name="テキスト ボックス 4">
            <a:extLst>
              <a:ext uri="{FF2B5EF4-FFF2-40B4-BE49-F238E27FC236}">
                <a16:creationId xmlns:a16="http://schemas.microsoft.com/office/drawing/2014/main" id="{EA0AE4EC-66DA-5925-0468-AB7A1A27ADD5}"/>
              </a:ext>
            </a:extLst>
          </p:cNvPr>
          <p:cNvSpPr txBox="1"/>
          <p:nvPr/>
        </p:nvSpPr>
        <p:spPr>
          <a:xfrm>
            <a:off x="4815913" y="12110313"/>
            <a:ext cx="16910488" cy="7181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altLang="ja-JP" sz="4000" dirty="0"/>
              <a:t>Google Drive</a:t>
            </a:r>
            <a:r>
              <a:rPr lang="ja-JP" altLang="en-US" sz="4000"/>
              <a:t>がマウントされると</a:t>
            </a:r>
            <a:r>
              <a:rPr lang="en-US" altLang="ja-JP" sz="4000" dirty="0"/>
              <a:t>drive</a:t>
            </a:r>
            <a:r>
              <a:rPr lang="ja-JP" altLang="en-US" sz="4000"/>
              <a:t>というアイコンが作成されます</a:t>
            </a:r>
            <a:endParaRPr kumimoji="0" lang="ja-JP" altLang="en-US" sz="40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endParaRPr>
          </a:p>
        </p:txBody>
      </p:sp>
      <p:sp>
        <p:nvSpPr>
          <p:cNvPr id="6" name="円/楕円 5">
            <a:extLst>
              <a:ext uri="{FF2B5EF4-FFF2-40B4-BE49-F238E27FC236}">
                <a16:creationId xmlns:a16="http://schemas.microsoft.com/office/drawing/2014/main" id="{64832ACD-2A79-898E-F4AA-35EC12904F5C}"/>
              </a:ext>
            </a:extLst>
          </p:cNvPr>
          <p:cNvSpPr/>
          <p:nvPr/>
        </p:nvSpPr>
        <p:spPr>
          <a:xfrm>
            <a:off x="14736164" y="5768747"/>
            <a:ext cx="2395487" cy="701749"/>
          </a:xfrm>
          <a:prstGeom prst="ellipse">
            <a:avLst/>
          </a:prstGeom>
          <a:noFill/>
          <a:ln w="5715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mn-lt"/>
              <a:ea typeface="+mn-ea"/>
              <a:cs typeface="+mn-cs"/>
              <a:sym typeface="ヒラギノ角ゴ ProN W3"/>
            </a:endParaRPr>
          </a:p>
        </p:txBody>
      </p:sp>
      <p:pic>
        <p:nvPicPr>
          <p:cNvPr id="3" name="図 2" descr="グラフィカル ユーザー インターフェイス, テキスト, アプリケーション&#10;&#10;自動的に生成された説明">
            <a:extLst>
              <a:ext uri="{FF2B5EF4-FFF2-40B4-BE49-F238E27FC236}">
                <a16:creationId xmlns:a16="http://schemas.microsoft.com/office/drawing/2014/main" id="{DFBDB81D-96C3-04C6-0216-B22AF8DFA899}"/>
              </a:ext>
            </a:extLst>
          </p:cNvPr>
          <p:cNvPicPr>
            <a:picLocks noChangeAspect="1"/>
          </p:cNvPicPr>
          <p:nvPr/>
        </p:nvPicPr>
        <p:blipFill rotWithShape="1">
          <a:blip r:embed="rId3">
            <a:extLst>
              <a:ext uri="{28A0092B-C50C-407E-A947-70E740481C1C}">
                <a14:useLocalDpi xmlns:a14="http://schemas.microsoft.com/office/drawing/2010/main" val="0"/>
              </a:ext>
            </a:extLst>
          </a:blip>
          <a:srcRect t="18152"/>
          <a:stretch/>
        </p:blipFill>
        <p:spPr>
          <a:xfrm>
            <a:off x="2379147" y="3982065"/>
            <a:ext cx="8180098" cy="6637723"/>
          </a:xfrm>
          <a:prstGeom prst="rect">
            <a:avLst/>
          </a:prstGeom>
          <a:ln>
            <a:solidFill>
              <a:schemeClr val="tx1"/>
            </a:solidFill>
          </a:ln>
        </p:spPr>
      </p:pic>
      <p:sp>
        <p:nvSpPr>
          <p:cNvPr id="10" name="右矢印 9">
            <a:extLst>
              <a:ext uri="{FF2B5EF4-FFF2-40B4-BE49-F238E27FC236}">
                <a16:creationId xmlns:a16="http://schemas.microsoft.com/office/drawing/2014/main" id="{2380A318-40EB-958B-C617-7CECBCB54B8C}"/>
              </a:ext>
            </a:extLst>
          </p:cNvPr>
          <p:cNvSpPr/>
          <p:nvPr/>
        </p:nvSpPr>
        <p:spPr>
          <a:xfrm>
            <a:off x="11813059" y="5845590"/>
            <a:ext cx="1458098" cy="1758503"/>
          </a:xfrm>
          <a:prstGeom prst="rightArrow">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mn-lt"/>
              <a:ea typeface="+mn-ea"/>
              <a:cs typeface="+mn-cs"/>
              <a:sym typeface="ヒラギノ角ゴ ProN W3"/>
            </a:endParaRPr>
          </a:p>
        </p:txBody>
      </p:sp>
      <p:sp>
        <p:nvSpPr>
          <p:cNvPr id="2" name="スライド番号プレースホルダー 1">
            <a:extLst>
              <a:ext uri="{FF2B5EF4-FFF2-40B4-BE49-F238E27FC236}">
                <a16:creationId xmlns:a16="http://schemas.microsoft.com/office/drawing/2014/main" id="{3093A02B-30A2-9428-362D-91B59DFCDDAF}"/>
              </a:ext>
            </a:extLst>
          </p:cNvPr>
          <p:cNvSpPr>
            <a:spLocks noGrp="1"/>
          </p:cNvSpPr>
          <p:nvPr>
            <p:ph type="sldNum" sz="quarter" idx="2"/>
          </p:nvPr>
        </p:nvSpPr>
        <p:spPr/>
        <p:txBody>
          <a:bodyPr/>
          <a:lstStyle/>
          <a:p>
            <a:fld id="{86CB4B4D-7CA3-9044-876B-883B54F8677D}" type="slidenum">
              <a:rPr lang="en-US" altLang="ja-JP"/>
              <a:t>34</a:t>
            </a:fld>
            <a:endParaRPr lang="ja-JP" altLang="en-US"/>
          </a:p>
        </p:txBody>
      </p:sp>
    </p:spTree>
    <p:extLst>
      <p:ext uri="{BB962C8B-B14F-4D97-AF65-F5344CB8AC3E}">
        <p14:creationId xmlns:p14="http://schemas.microsoft.com/office/powerpoint/2010/main" val="1169004963"/>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30E9F443-A2C7-C0F6-5485-42A40175A9F8}"/>
              </a:ext>
            </a:extLst>
          </p:cNvPr>
          <p:cNvSpPr txBox="1"/>
          <p:nvPr/>
        </p:nvSpPr>
        <p:spPr>
          <a:xfrm>
            <a:off x="5940297" y="802117"/>
            <a:ext cx="12503423"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altLang="ja-JP" sz="48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rPr>
              <a:t>(</a:t>
            </a:r>
            <a:r>
              <a:rPr kumimoji="0" lang="ja-JP" altLang="en-US" sz="48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rPr>
              <a:t>補足</a:t>
            </a:r>
            <a:r>
              <a:rPr kumimoji="0" lang="en-US" altLang="ja-JP" sz="48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rPr>
              <a:t>) </a:t>
            </a:r>
            <a:r>
              <a:rPr kumimoji="0" lang="ja-JP" altLang="en-US" sz="48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rPr>
              <a:t>最初に別の確認画面が表示された場合</a:t>
            </a:r>
          </a:p>
        </p:txBody>
      </p:sp>
      <p:sp>
        <p:nvSpPr>
          <p:cNvPr id="2" name="スライド番号プレースホルダー 1">
            <a:extLst>
              <a:ext uri="{FF2B5EF4-FFF2-40B4-BE49-F238E27FC236}">
                <a16:creationId xmlns:a16="http://schemas.microsoft.com/office/drawing/2014/main" id="{5C01E728-E59A-556D-FD69-988A1863502A}"/>
              </a:ext>
            </a:extLst>
          </p:cNvPr>
          <p:cNvSpPr>
            <a:spLocks noGrp="1"/>
          </p:cNvSpPr>
          <p:nvPr>
            <p:ph type="sldNum" sz="quarter" idx="2"/>
          </p:nvPr>
        </p:nvSpPr>
        <p:spPr/>
        <p:txBody>
          <a:bodyPr/>
          <a:lstStyle/>
          <a:p>
            <a:fld id="{86CB4B4D-7CA3-9044-876B-883B54F8677D}" type="slidenum">
              <a:rPr lang="en-US" altLang="ja-JP"/>
              <a:t>35</a:t>
            </a:fld>
            <a:endParaRPr lang="ja-JP" altLang="en-US"/>
          </a:p>
        </p:txBody>
      </p:sp>
      <p:pic>
        <p:nvPicPr>
          <p:cNvPr id="7" name="図 6" descr="グラフィカル ユーザー インターフェイス, テキスト, アプリケーション&#10;&#10;自動的に生成された説明">
            <a:extLst>
              <a:ext uri="{FF2B5EF4-FFF2-40B4-BE49-F238E27FC236}">
                <a16:creationId xmlns:a16="http://schemas.microsoft.com/office/drawing/2014/main" id="{CFC36652-2107-3B56-21C9-23BB3833F0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0825" y="2079273"/>
            <a:ext cx="9187101" cy="4974629"/>
          </a:xfrm>
          <a:prstGeom prst="rect">
            <a:avLst/>
          </a:prstGeom>
          <a:ln>
            <a:solidFill>
              <a:schemeClr val="tx1"/>
            </a:solidFill>
          </a:ln>
        </p:spPr>
      </p:pic>
      <p:sp>
        <p:nvSpPr>
          <p:cNvPr id="6" name="円/楕円 5">
            <a:extLst>
              <a:ext uri="{FF2B5EF4-FFF2-40B4-BE49-F238E27FC236}">
                <a16:creationId xmlns:a16="http://schemas.microsoft.com/office/drawing/2014/main" id="{64832ACD-2A79-898E-F4AA-35EC12904F5C}"/>
              </a:ext>
            </a:extLst>
          </p:cNvPr>
          <p:cNvSpPr/>
          <p:nvPr/>
        </p:nvSpPr>
        <p:spPr>
          <a:xfrm>
            <a:off x="4578795" y="4000754"/>
            <a:ext cx="1707412" cy="701749"/>
          </a:xfrm>
          <a:prstGeom prst="ellipse">
            <a:avLst/>
          </a:prstGeom>
          <a:noFill/>
          <a:ln w="5715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mn-lt"/>
              <a:ea typeface="+mn-ea"/>
              <a:cs typeface="+mn-cs"/>
              <a:sym typeface="ヒラギノ角ゴ ProN W3"/>
            </a:endParaRPr>
          </a:p>
        </p:txBody>
      </p:sp>
      <p:pic>
        <p:nvPicPr>
          <p:cNvPr id="10" name="図 9" descr="テキスト, 手紙&#10;&#10;自動的に生成された説明">
            <a:extLst>
              <a:ext uri="{FF2B5EF4-FFF2-40B4-BE49-F238E27FC236}">
                <a16:creationId xmlns:a16="http://schemas.microsoft.com/office/drawing/2014/main" id="{F3DC311F-4A2F-A319-B226-D6EB1E27C8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80398" y="9265188"/>
            <a:ext cx="6254510" cy="2891577"/>
          </a:xfrm>
          <a:prstGeom prst="rect">
            <a:avLst/>
          </a:prstGeom>
          <a:ln>
            <a:solidFill>
              <a:schemeClr val="tx1"/>
            </a:solidFill>
          </a:ln>
        </p:spPr>
      </p:pic>
      <p:sp>
        <p:nvSpPr>
          <p:cNvPr id="11" name="円/楕円 10">
            <a:extLst>
              <a:ext uri="{FF2B5EF4-FFF2-40B4-BE49-F238E27FC236}">
                <a16:creationId xmlns:a16="http://schemas.microsoft.com/office/drawing/2014/main" id="{F3CF3F9F-E3B2-9F72-ACEE-55C4A27693C6}"/>
              </a:ext>
            </a:extLst>
          </p:cNvPr>
          <p:cNvSpPr/>
          <p:nvPr/>
        </p:nvSpPr>
        <p:spPr>
          <a:xfrm>
            <a:off x="5744699" y="11512483"/>
            <a:ext cx="2676319" cy="701749"/>
          </a:xfrm>
          <a:prstGeom prst="ellipse">
            <a:avLst/>
          </a:prstGeom>
          <a:noFill/>
          <a:ln w="5715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mn-lt"/>
              <a:ea typeface="+mn-ea"/>
              <a:cs typeface="+mn-cs"/>
              <a:sym typeface="ヒラギノ角ゴ ProN W3"/>
            </a:endParaRPr>
          </a:p>
        </p:txBody>
      </p:sp>
      <p:pic>
        <p:nvPicPr>
          <p:cNvPr id="13" name="図 12" descr="グラフィカル ユーザー インターフェイス, テキスト, アプリケーション, メール&#10;&#10;自動的に生成された説明">
            <a:extLst>
              <a:ext uri="{FF2B5EF4-FFF2-40B4-BE49-F238E27FC236}">
                <a16:creationId xmlns:a16="http://schemas.microsoft.com/office/drawing/2014/main" id="{3C8887DD-B592-0FED-B207-6AA5D0EBB08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77926" y="7658244"/>
            <a:ext cx="6008055" cy="4974629"/>
          </a:xfrm>
          <a:prstGeom prst="rect">
            <a:avLst/>
          </a:prstGeom>
          <a:ln>
            <a:solidFill>
              <a:schemeClr val="tx1"/>
            </a:solidFill>
          </a:ln>
        </p:spPr>
      </p:pic>
      <p:sp>
        <p:nvSpPr>
          <p:cNvPr id="14" name="円/楕円 13">
            <a:extLst>
              <a:ext uri="{FF2B5EF4-FFF2-40B4-BE49-F238E27FC236}">
                <a16:creationId xmlns:a16="http://schemas.microsoft.com/office/drawing/2014/main" id="{CAC4298C-191A-C4AC-197D-F0CF60FCAD27}"/>
              </a:ext>
            </a:extLst>
          </p:cNvPr>
          <p:cNvSpPr/>
          <p:nvPr/>
        </p:nvSpPr>
        <p:spPr>
          <a:xfrm>
            <a:off x="9632153" y="9674158"/>
            <a:ext cx="4099364" cy="1120024"/>
          </a:xfrm>
          <a:prstGeom prst="ellipse">
            <a:avLst/>
          </a:prstGeom>
          <a:noFill/>
          <a:ln w="5715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mn-lt"/>
              <a:ea typeface="+mn-ea"/>
              <a:cs typeface="+mn-cs"/>
              <a:sym typeface="ヒラギノ角ゴ ProN W3"/>
            </a:endParaRPr>
          </a:p>
        </p:txBody>
      </p:sp>
      <p:pic>
        <p:nvPicPr>
          <p:cNvPr id="16" name="図 15" descr="グラフィカル ユーザー インターフェイス, テキスト, アプリケーション&#10;&#10;自動的に生成された説明">
            <a:extLst>
              <a:ext uri="{FF2B5EF4-FFF2-40B4-BE49-F238E27FC236}">
                <a16:creationId xmlns:a16="http://schemas.microsoft.com/office/drawing/2014/main" id="{14DAF3F5-16D3-4FB1-4C48-DFD27ABDE8D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485107" y="2406031"/>
            <a:ext cx="6668305" cy="10058400"/>
          </a:xfrm>
          <a:prstGeom prst="rect">
            <a:avLst/>
          </a:prstGeom>
          <a:ln>
            <a:solidFill>
              <a:schemeClr val="tx1"/>
            </a:solidFill>
          </a:ln>
        </p:spPr>
      </p:pic>
      <p:sp>
        <p:nvSpPr>
          <p:cNvPr id="17" name="円/楕円 16">
            <a:extLst>
              <a:ext uri="{FF2B5EF4-FFF2-40B4-BE49-F238E27FC236}">
                <a16:creationId xmlns:a16="http://schemas.microsoft.com/office/drawing/2014/main" id="{1F30507F-9192-0F9E-BC8B-54171E4A2829}"/>
              </a:ext>
            </a:extLst>
          </p:cNvPr>
          <p:cNvSpPr/>
          <p:nvPr/>
        </p:nvSpPr>
        <p:spPr>
          <a:xfrm>
            <a:off x="20477746" y="11359756"/>
            <a:ext cx="3675665" cy="1120024"/>
          </a:xfrm>
          <a:prstGeom prst="ellipse">
            <a:avLst/>
          </a:prstGeom>
          <a:noFill/>
          <a:ln w="5715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mn-lt"/>
              <a:ea typeface="+mn-ea"/>
              <a:cs typeface="+mn-cs"/>
              <a:sym typeface="ヒラギノ角ゴ ProN W3"/>
            </a:endParaRPr>
          </a:p>
        </p:txBody>
      </p:sp>
      <p:sp>
        <p:nvSpPr>
          <p:cNvPr id="18" name="下矢印 17">
            <a:extLst>
              <a:ext uri="{FF2B5EF4-FFF2-40B4-BE49-F238E27FC236}">
                <a16:creationId xmlns:a16="http://schemas.microsoft.com/office/drawing/2014/main" id="{65EBAA56-F2AE-39D3-35FE-1D3F1EFFADDB}"/>
              </a:ext>
            </a:extLst>
          </p:cNvPr>
          <p:cNvSpPr/>
          <p:nvPr/>
        </p:nvSpPr>
        <p:spPr>
          <a:xfrm>
            <a:off x="4578795" y="7658244"/>
            <a:ext cx="1165904" cy="1100745"/>
          </a:xfrm>
          <a:prstGeom prst="downArrow">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mn-lt"/>
              <a:ea typeface="+mn-ea"/>
              <a:cs typeface="+mn-cs"/>
              <a:sym typeface="ヒラギノ角ゴ ProN W3"/>
            </a:endParaRPr>
          </a:p>
        </p:txBody>
      </p:sp>
      <p:sp>
        <p:nvSpPr>
          <p:cNvPr id="19" name="右矢印 18">
            <a:extLst>
              <a:ext uri="{FF2B5EF4-FFF2-40B4-BE49-F238E27FC236}">
                <a16:creationId xmlns:a16="http://schemas.microsoft.com/office/drawing/2014/main" id="{B0D7F862-486F-C240-F214-DA17EC23EC34}"/>
              </a:ext>
            </a:extLst>
          </p:cNvPr>
          <p:cNvSpPr/>
          <p:nvPr/>
        </p:nvSpPr>
        <p:spPr>
          <a:xfrm>
            <a:off x="8478800" y="10178716"/>
            <a:ext cx="905832" cy="818147"/>
          </a:xfrm>
          <a:prstGeom prst="rightArrow">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mn-lt"/>
              <a:ea typeface="+mn-ea"/>
              <a:cs typeface="+mn-cs"/>
              <a:sym typeface="ヒラギノ角ゴ ProN W3"/>
            </a:endParaRPr>
          </a:p>
        </p:txBody>
      </p:sp>
      <p:sp>
        <p:nvSpPr>
          <p:cNvPr id="20" name="右矢印 19">
            <a:extLst>
              <a:ext uri="{FF2B5EF4-FFF2-40B4-BE49-F238E27FC236}">
                <a16:creationId xmlns:a16="http://schemas.microsoft.com/office/drawing/2014/main" id="{2D192C2E-46B7-4C14-F125-7DC9AE5477B1}"/>
              </a:ext>
            </a:extLst>
          </p:cNvPr>
          <p:cNvSpPr/>
          <p:nvPr/>
        </p:nvSpPr>
        <p:spPr>
          <a:xfrm>
            <a:off x="16282628" y="10145558"/>
            <a:ext cx="905832" cy="818147"/>
          </a:xfrm>
          <a:prstGeom prst="rightArrow">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mn-lt"/>
              <a:ea typeface="+mn-ea"/>
              <a:cs typeface="+mn-cs"/>
              <a:sym typeface="ヒラギノ角ゴ ProN W3"/>
            </a:endParaRPr>
          </a:p>
        </p:txBody>
      </p:sp>
    </p:spTree>
    <p:extLst>
      <p:ext uri="{BB962C8B-B14F-4D97-AF65-F5344CB8AC3E}">
        <p14:creationId xmlns:p14="http://schemas.microsoft.com/office/powerpoint/2010/main" val="3673187797"/>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7" descr="グラフィカル ユーザー インターフェイス, テキスト, アプリケーション, メール&#10;&#10;自動的に生成された説明">
            <a:extLst>
              <a:ext uri="{FF2B5EF4-FFF2-40B4-BE49-F238E27FC236}">
                <a16:creationId xmlns:a16="http://schemas.microsoft.com/office/drawing/2014/main" id="{A03F5E05-79FF-B387-52FF-68AB8DD3F217}"/>
              </a:ext>
            </a:extLst>
          </p:cNvPr>
          <p:cNvPicPr>
            <a:picLocks noChangeAspect="1"/>
          </p:cNvPicPr>
          <p:nvPr/>
        </p:nvPicPr>
        <p:blipFill rotWithShape="1">
          <a:blip r:embed="rId2">
            <a:extLst>
              <a:ext uri="{28A0092B-C50C-407E-A947-70E740481C1C}">
                <a14:useLocalDpi xmlns:a14="http://schemas.microsoft.com/office/drawing/2010/main" val="0"/>
              </a:ext>
            </a:extLst>
          </a:blip>
          <a:srcRect t="13210"/>
          <a:stretch/>
        </p:blipFill>
        <p:spPr>
          <a:xfrm>
            <a:off x="14419739" y="3539612"/>
            <a:ext cx="7585114" cy="6914089"/>
          </a:xfrm>
          <a:prstGeom prst="rect">
            <a:avLst/>
          </a:prstGeom>
          <a:ln>
            <a:solidFill>
              <a:schemeClr val="tx1"/>
            </a:solidFill>
          </a:ln>
        </p:spPr>
      </p:pic>
      <p:sp>
        <p:nvSpPr>
          <p:cNvPr id="4" name="テキスト ボックス 3">
            <a:extLst>
              <a:ext uri="{FF2B5EF4-FFF2-40B4-BE49-F238E27FC236}">
                <a16:creationId xmlns:a16="http://schemas.microsoft.com/office/drawing/2014/main" id="{30E9F443-A2C7-C0F6-5485-42A40175A9F8}"/>
              </a:ext>
            </a:extLst>
          </p:cNvPr>
          <p:cNvSpPr txBox="1"/>
          <p:nvPr/>
        </p:nvSpPr>
        <p:spPr>
          <a:xfrm>
            <a:off x="7831832" y="802117"/>
            <a:ext cx="8720336"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ja-JP" altLang="en-US" sz="48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rPr>
              <a:t>メニュー画面からマウントする</a:t>
            </a:r>
          </a:p>
        </p:txBody>
      </p:sp>
      <p:sp>
        <p:nvSpPr>
          <p:cNvPr id="5" name="テキスト ボックス 4">
            <a:extLst>
              <a:ext uri="{FF2B5EF4-FFF2-40B4-BE49-F238E27FC236}">
                <a16:creationId xmlns:a16="http://schemas.microsoft.com/office/drawing/2014/main" id="{EA0AE4EC-66DA-5925-0468-AB7A1A27ADD5}"/>
              </a:ext>
            </a:extLst>
          </p:cNvPr>
          <p:cNvSpPr txBox="1"/>
          <p:nvPr/>
        </p:nvSpPr>
        <p:spPr>
          <a:xfrm>
            <a:off x="4815913" y="12110313"/>
            <a:ext cx="16910488" cy="7181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altLang="ja-JP" sz="4000" dirty="0"/>
              <a:t>Google Drive</a:t>
            </a:r>
            <a:r>
              <a:rPr lang="ja-JP" altLang="en-US" sz="4000"/>
              <a:t>がマウントされると</a:t>
            </a:r>
            <a:r>
              <a:rPr lang="en-US" altLang="ja-JP" sz="4000" dirty="0"/>
              <a:t>drive</a:t>
            </a:r>
            <a:r>
              <a:rPr lang="ja-JP" altLang="en-US" sz="4000"/>
              <a:t>というアイコンが作成されます</a:t>
            </a:r>
            <a:endParaRPr kumimoji="0" lang="ja-JP" altLang="en-US" sz="40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endParaRPr>
          </a:p>
        </p:txBody>
      </p:sp>
      <p:sp>
        <p:nvSpPr>
          <p:cNvPr id="6" name="円/楕円 5">
            <a:extLst>
              <a:ext uri="{FF2B5EF4-FFF2-40B4-BE49-F238E27FC236}">
                <a16:creationId xmlns:a16="http://schemas.microsoft.com/office/drawing/2014/main" id="{64832ACD-2A79-898E-F4AA-35EC12904F5C}"/>
              </a:ext>
            </a:extLst>
          </p:cNvPr>
          <p:cNvSpPr/>
          <p:nvPr/>
        </p:nvSpPr>
        <p:spPr>
          <a:xfrm>
            <a:off x="14736164" y="5768747"/>
            <a:ext cx="2395487" cy="701749"/>
          </a:xfrm>
          <a:prstGeom prst="ellipse">
            <a:avLst/>
          </a:prstGeom>
          <a:noFill/>
          <a:ln w="5715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mn-lt"/>
              <a:ea typeface="+mn-ea"/>
              <a:cs typeface="+mn-cs"/>
              <a:sym typeface="ヒラギノ角ゴ ProN W3"/>
            </a:endParaRPr>
          </a:p>
        </p:txBody>
      </p:sp>
      <p:pic>
        <p:nvPicPr>
          <p:cNvPr id="3" name="図 2" descr="グラフィカル ユーザー インターフェイス, テキスト, アプリケーション&#10;&#10;自動的に生成された説明">
            <a:extLst>
              <a:ext uri="{FF2B5EF4-FFF2-40B4-BE49-F238E27FC236}">
                <a16:creationId xmlns:a16="http://schemas.microsoft.com/office/drawing/2014/main" id="{DFBDB81D-96C3-04C6-0216-B22AF8DFA899}"/>
              </a:ext>
            </a:extLst>
          </p:cNvPr>
          <p:cNvPicPr>
            <a:picLocks noChangeAspect="1"/>
          </p:cNvPicPr>
          <p:nvPr/>
        </p:nvPicPr>
        <p:blipFill rotWithShape="1">
          <a:blip r:embed="rId3">
            <a:extLst>
              <a:ext uri="{28A0092B-C50C-407E-A947-70E740481C1C}">
                <a14:useLocalDpi xmlns:a14="http://schemas.microsoft.com/office/drawing/2010/main" val="0"/>
              </a:ext>
            </a:extLst>
          </a:blip>
          <a:srcRect t="18880"/>
          <a:stretch/>
        </p:blipFill>
        <p:spPr>
          <a:xfrm>
            <a:off x="2379147" y="3707291"/>
            <a:ext cx="8180098" cy="6578730"/>
          </a:xfrm>
          <a:prstGeom prst="rect">
            <a:avLst/>
          </a:prstGeom>
          <a:ln>
            <a:solidFill>
              <a:schemeClr val="tx1"/>
            </a:solidFill>
          </a:ln>
        </p:spPr>
      </p:pic>
      <p:sp>
        <p:nvSpPr>
          <p:cNvPr id="10" name="右矢印 9">
            <a:extLst>
              <a:ext uri="{FF2B5EF4-FFF2-40B4-BE49-F238E27FC236}">
                <a16:creationId xmlns:a16="http://schemas.microsoft.com/office/drawing/2014/main" id="{2380A318-40EB-958B-C617-7CECBCB54B8C}"/>
              </a:ext>
            </a:extLst>
          </p:cNvPr>
          <p:cNvSpPr/>
          <p:nvPr/>
        </p:nvSpPr>
        <p:spPr>
          <a:xfrm>
            <a:off x="11813059" y="5845590"/>
            <a:ext cx="1458098" cy="1758503"/>
          </a:xfrm>
          <a:prstGeom prst="rightArrow">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mn-lt"/>
              <a:ea typeface="+mn-ea"/>
              <a:cs typeface="+mn-cs"/>
              <a:sym typeface="ヒラギノ角ゴ ProN W3"/>
            </a:endParaRPr>
          </a:p>
        </p:txBody>
      </p:sp>
      <p:sp>
        <p:nvSpPr>
          <p:cNvPr id="2" name="スライド番号プレースホルダー 1">
            <a:extLst>
              <a:ext uri="{FF2B5EF4-FFF2-40B4-BE49-F238E27FC236}">
                <a16:creationId xmlns:a16="http://schemas.microsoft.com/office/drawing/2014/main" id="{3093A02B-30A2-9428-362D-91B59DFCDDAF}"/>
              </a:ext>
            </a:extLst>
          </p:cNvPr>
          <p:cNvSpPr>
            <a:spLocks noGrp="1"/>
          </p:cNvSpPr>
          <p:nvPr>
            <p:ph type="sldNum" sz="quarter" idx="2"/>
          </p:nvPr>
        </p:nvSpPr>
        <p:spPr/>
        <p:txBody>
          <a:bodyPr/>
          <a:lstStyle/>
          <a:p>
            <a:fld id="{86CB4B4D-7CA3-9044-876B-883B54F8677D}" type="slidenum">
              <a:rPr lang="en-US" altLang="ja-JP"/>
              <a:t>36</a:t>
            </a:fld>
            <a:endParaRPr lang="ja-JP" altLang="en-US"/>
          </a:p>
        </p:txBody>
      </p:sp>
    </p:spTree>
    <p:extLst>
      <p:ext uri="{BB962C8B-B14F-4D97-AF65-F5344CB8AC3E}">
        <p14:creationId xmlns:p14="http://schemas.microsoft.com/office/powerpoint/2010/main" val="3133835485"/>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30E9F443-A2C7-C0F6-5485-42A40175A9F8}"/>
              </a:ext>
            </a:extLst>
          </p:cNvPr>
          <p:cNvSpPr txBox="1"/>
          <p:nvPr/>
        </p:nvSpPr>
        <p:spPr>
          <a:xfrm>
            <a:off x="4551060" y="519549"/>
            <a:ext cx="16177506" cy="10259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R="0" algn="l" defTabSz="825500" rtl="0" fontAlgn="auto" latinLnBrk="0" hangingPunct="0">
              <a:lnSpc>
                <a:spcPct val="100000"/>
              </a:lnSpc>
              <a:spcBef>
                <a:spcPts val="0"/>
              </a:spcBef>
              <a:spcAft>
                <a:spcPts val="0"/>
              </a:spcAft>
              <a:buClrTx/>
              <a:buSzTx/>
              <a:tabLst/>
            </a:pPr>
            <a:r>
              <a:rPr kumimoji="0" lang="en-US" altLang="ja-JP" sz="6000" b="0" i="0" u="none" strike="noStrike" cap="none" spc="0" normalizeH="0" baseline="0" dirty="0">
                <a:ln>
                  <a:noFill/>
                </a:ln>
                <a:solidFill>
                  <a:srgbClr val="000000"/>
                </a:solidFill>
                <a:effectLst/>
                <a:uFillTx/>
                <a:latin typeface="ヒラギノ角ゴ ProN W6"/>
                <a:ea typeface="ヒラギノ角ゴ ProN W6"/>
                <a:cs typeface="ヒラギノ角ゴ ProN W6"/>
                <a:sym typeface="ヒラギノ角ゴ ProN W6"/>
              </a:rPr>
              <a:t>Google Drive</a:t>
            </a:r>
            <a:r>
              <a:rPr kumimoji="0" lang="ja-JP" altLang="en-US" sz="60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rPr>
              <a:t>にファイルをアップロードする</a:t>
            </a:r>
            <a:endParaRPr kumimoji="0" lang="en-US" altLang="ja-JP" sz="6000" b="0" i="0" u="none" strike="noStrike" cap="none" spc="0" normalizeH="0" baseline="0" dirty="0">
              <a:ln>
                <a:noFill/>
              </a:ln>
              <a:solidFill>
                <a:srgbClr val="000000"/>
              </a:solidFill>
              <a:effectLst/>
              <a:uFillTx/>
              <a:latin typeface="ヒラギノ角ゴ ProN W6"/>
              <a:ea typeface="ヒラギノ角ゴ ProN W6"/>
              <a:cs typeface="ヒラギノ角ゴ ProN W6"/>
              <a:sym typeface="ヒラギノ角ゴ ProN W6"/>
            </a:endParaRPr>
          </a:p>
        </p:txBody>
      </p:sp>
      <p:sp>
        <p:nvSpPr>
          <p:cNvPr id="3" name="テキスト ボックス 2">
            <a:extLst>
              <a:ext uri="{FF2B5EF4-FFF2-40B4-BE49-F238E27FC236}">
                <a16:creationId xmlns:a16="http://schemas.microsoft.com/office/drawing/2014/main" id="{98C88D95-81E8-5440-6256-572B8C3B178E}"/>
              </a:ext>
            </a:extLst>
          </p:cNvPr>
          <p:cNvSpPr txBox="1"/>
          <p:nvPr/>
        </p:nvSpPr>
        <p:spPr>
          <a:xfrm>
            <a:off x="4080741" y="11421297"/>
            <a:ext cx="16647825" cy="132343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R="0" defTabSz="825500" rtl="0" fontAlgn="auto" latinLnBrk="0" hangingPunct="0">
              <a:lnSpc>
                <a:spcPct val="100000"/>
              </a:lnSpc>
              <a:spcBef>
                <a:spcPts val="0"/>
              </a:spcBef>
              <a:spcAft>
                <a:spcPts val="0"/>
              </a:spcAft>
              <a:buClrTx/>
              <a:buSzTx/>
              <a:tabLst/>
            </a:pPr>
            <a:r>
              <a:rPr lang="ja-JP" altLang="en-US" sz="4000"/>
              <a:t>試しに</a:t>
            </a:r>
            <a:r>
              <a:rPr lang="en-US" altLang="ja-JP" sz="4000" dirty="0"/>
              <a:t>Webclass</a:t>
            </a:r>
            <a:r>
              <a:rPr lang="ja-JP" altLang="en-US" sz="4000"/>
              <a:t>にある</a:t>
            </a:r>
            <a:r>
              <a:rPr lang="en-US" altLang="ja-JP" sz="4000" dirty="0" err="1"/>
              <a:t>test.csv</a:t>
            </a:r>
            <a:r>
              <a:rPr lang="ja-JP" altLang="en-US" sz="4000"/>
              <a:t>をアップロードしてみます</a:t>
            </a:r>
            <a:endParaRPr lang="en-US" altLang="ja-JP" sz="4000"/>
          </a:p>
          <a:p>
            <a:pPr marR="0" defTabSz="825500" rtl="0" fontAlgn="auto" latinLnBrk="0" hangingPunct="0">
              <a:lnSpc>
                <a:spcPct val="100000"/>
              </a:lnSpc>
              <a:spcBef>
                <a:spcPts val="0"/>
              </a:spcBef>
              <a:spcAft>
                <a:spcPts val="0"/>
              </a:spcAft>
              <a:buClrTx/>
              <a:buSzTx/>
              <a:tabLst/>
            </a:pPr>
            <a:r>
              <a:rPr kumimoji="0" lang="en-US" altLang="ja-JP" sz="40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rPr>
              <a:t>(</a:t>
            </a:r>
            <a:r>
              <a:rPr kumimoji="0" lang="ja-JP" altLang="en-US" sz="40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rPr>
              <a:t>ダウンロードして分かりやすい場所に保存して下さい</a:t>
            </a:r>
            <a:r>
              <a:rPr kumimoji="0" lang="en-US" altLang="ja-JP" sz="40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rPr>
              <a:t>)</a:t>
            </a:r>
            <a:endParaRPr kumimoji="0" lang="en-US" altLang="ja-JP" sz="4000" b="0" i="0" u="none" strike="noStrike" cap="none" spc="0" normalizeH="0" baseline="0" dirty="0">
              <a:ln>
                <a:noFill/>
              </a:ln>
              <a:solidFill>
                <a:srgbClr val="000000"/>
              </a:solidFill>
              <a:effectLst/>
              <a:uFillTx/>
              <a:latin typeface="ヒラギノ角ゴ ProN W6"/>
              <a:ea typeface="ヒラギノ角ゴ ProN W6"/>
              <a:cs typeface="ヒラギノ角ゴ ProN W6"/>
              <a:sym typeface="ヒラギノ角ゴ ProN W6"/>
            </a:endParaRPr>
          </a:p>
        </p:txBody>
      </p:sp>
      <p:pic>
        <p:nvPicPr>
          <p:cNvPr id="6" name="図 5" descr="グラフィカル ユーザー インターフェイス, アプリケーション, テーブル, Excel&#10;&#10;自動的に生成された説明">
            <a:extLst>
              <a:ext uri="{FF2B5EF4-FFF2-40B4-BE49-F238E27FC236}">
                <a16:creationId xmlns:a16="http://schemas.microsoft.com/office/drawing/2014/main" id="{FAA66957-FDCA-988C-7CFF-22D691D899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03101" y="2294703"/>
            <a:ext cx="12777797" cy="8243739"/>
          </a:xfrm>
          <a:prstGeom prst="rect">
            <a:avLst/>
          </a:prstGeom>
        </p:spPr>
      </p:pic>
      <p:sp>
        <p:nvSpPr>
          <p:cNvPr id="2" name="スライド番号プレースホルダー 1">
            <a:extLst>
              <a:ext uri="{FF2B5EF4-FFF2-40B4-BE49-F238E27FC236}">
                <a16:creationId xmlns:a16="http://schemas.microsoft.com/office/drawing/2014/main" id="{2F815A05-0BB4-7019-AF26-657CCDCB1B13}"/>
              </a:ext>
            </a:extLst>
          </p:cNvPr>
          <p:cNvSpPr>
            <a:spLocks noGrp="1"/>
          </p:cNvSpPr>
          <p:nvPr>
            <p:ph type="sldNum" sz="quarter" idx="2"/>
          </p:nvPr>
        </p:nvSpPr>
        <p:spPr/>
        <p:txBody>
          <a:bodyPr/>
          <a:lstStyle/>
          <a:p>
            <a:fld id="{86CB4B4D-7CA3-9044-876B-883B54F8677D}" type="slidenum">
              <a:rPr lang="en-US" altLang="ja-JP"/>
              <a:t>37</a:t>
            </a:fld>
            <a:endParaRPr lang="ja-JP" altLang="en-US"/>
          </a:p>
        </p:txBody>
      </p:sp>
    </p:spTree>
    <p:extLst>
      <p:ext uri="{BB962C8B-B14F-4D97-AF65-F5344CB8AC3E}">
        <p14:creationId xmlns:p14="http://schemas.microsoft.com/office/powerpoint/2010/main" val="384770177"/>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descr="グラフィカル ユーザー インターフェイス, テキスト, アプリケーション&#10;&#10;自動的に生成された説明">
            <a:extLst>
              <a:ext uri="{FF2B5EF4-FFF2-40B4-BE49-F238E27FC236}">
                <a16:creationId xmlns:a16="http://schemas.microsoft.com/office/drawing/2014/main" id="{4741BB32-E6E2-A524-51B8-0F016163489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27046" y="2122305"/>
            <a:ext cx="11129908" cy="8835668"/>
          </a:xfrm>
          <a:prstGeom prst="rect">
            <a:avLst/>
          </a:prstGeom>
          <a:ln>
            <a:solidFill>
              <a:schemeClr val="tx1"/>
            </a:solidFill>
          </a:ln>
        </p:spPr>
      </p:pic>
      <p:sp>
        <p:nvSpPr>
          <p:cNvPr id="4" name="テキスト ボックス 3">
            <a:extLst>
              <a:ext uri="{FF2B5EF4-FFF2-40B4-BE49-F238E27FC236}">
                <a16:creationId xmlns:a16="http://schemas.microsoft.com/office/drawing/2014/main" id="{30E9F443-A2C7-C0F6-5485-42A40175A9F8}"/>
              </a:ext>
            </a:extLst>
          </p:cNvPr>
          <p:cNvSpPr txBox="1"/>
          <p:nvPr/>
        </p:nvSpPr>
        <p:spPr>
          <a:xfrm>
            <a:off x="4551060" y="519549"/>
            <a:ext cx="16177506" cy="10259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R="0" algn="l" defTabSz="825500" rtl="0" fontAlgn="auto" latinLnBrk="0" hangingPunct="0">
              <a:lnSpc>
                <a:spcPct val="100000"/>
              </a:lnSpc>
              <a:spcBef>
                <a:spcPts val="0"/>
              </a:spcBef>
              <a:spcAft>
                <a:spcPts val="0"/>
              </a:spcAft>
              <a:buClrTx/>
              <a:buSzTx/>
              <a:tabLst/>
            </a:pPr>
            <a:r>
              <a:rPr kumimoji="0" lang="en-US" altLang="ja-JP" sz="6000" b="0" i="0" u="none" strike="noStrike" cap="none" spc="0" normalizeH="0" baseline="0" dirty="0">
                <a:ln>
                  <a:noFill/>
                </a:ln>
                <a:solidFill>
                  <a:srgbClr val="000000"/>
                </a:solidFill>
                <a:effectLst/>
                <a:uFillTx/>
                <a:latin typeface="ヒラギノ角ゴ ProN W6"/>
                <a:ea typeface="ヒラギノ角ゴ ProN W6"/>
                <a:cs typeface="ヒラギノ角ゴ ProN W6"/>
                <a:sym typeface="ヒラギノ角ゴ ProN W6"/>
              </a:rPr>
              <a:t>Google Drive</a:t>
            </a:r>
            <a:r>
              <a:rPr kumimoji="0" lang="ja-JP" altLang="en-US" sz="60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rPr>
              <a:t>にファイルをアップロードする</a:t>
            </a:r>
            <a:endParaRPr kumimoji="0" lang="en-US" altLang="ja-JP" sz="6000" b="0" i="0" u="none" strike="noStrike" cap="none" spc="0" normalizeH="0" baseline="0" dirty="0">
              <a:ln>
                <a:noFill/>
              </a:ln>
              <a:solidFill>
                <a:srgbClr val="000000"/>
              </a:solidFill>
              <a:effectLst/>
              <a:uFillTx/>
              <a:latin typeface="ヒラギノ角ゴ ProN W6"/>
              <a:ea typeface="ヒラギノ角ゴ ProN W6"/>
              <a:cs typeface="ヒラギノ角ゴ ProN W6"/>
              <a:sym typeface="ヒラギノ角ゴ ProN W6"/>
            </a:endParaRPr>
          </a:p>
        </p:txBody>
      </p:sp>
      <p:sp>
        <p:nvSpPr>
          <p:cNvPr id="3" name="テキスト ボックス 2">
            <a:extLst>
              <a:ext uri="{FF2B5EF4-FFF2-40B4-BE49-F238E27FC236}">
                <a16:creationId xmlns:a16="http://schemas.microsoft.com/office/drawing/2014/main" id="{98C88D95-81E8-5440-6256-572B8C3B178E}"/>
              </a:ext>
            </a:extLst>
          </p:cNvPr>
          <p:cNvSpPr txBox="1"/>
          <p:nvPr/>
        </p:nvSpPr>
        <p:spPr>
          <a:xfrm>
            <a:off x="3626232" y="11320018"/>
            <a:ext cx="17102334" cy="132343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R="0" algn="l" defTabSz="825500" rtl="0" fontAlgn="auto" latinLnBrk="0" hangingPunct="0">
              <a:lnSpc>
                <a:spcPct val="100000"/>
              </a:lnSpc>
              <a:spcBef>
                <a:spcPts val="0"/>
              </a:spcBef>
              <a:spcAft>
                <a:spcPts val="0"/>
              </a:spcAft>
              <a:buClrTx/>
              <a:buSzTx/>
              <a:tabLst/>
            </a:pPr>
            <a:r>
              <a:rPr lang="en-US" altLang="ja-JP" sz="4000" dirty="0"/>
              <a:t>d</a:t>
            </a:r>
            <a:r>
              <a:rPr kumimoji="0" lang="en-US" altLang="ja-JP" sz="4000" b="0" i="0" u="none" strike="noStrike" cap="none" spc="0" normalizeH="0" baseline="0" dirty="0">
                <a:ln>
                  <a:noFill/>
                </a:ln>
                <a:solidFill>
                  <a:srgbClr val="000000"/>
                </a:solidFill>
                <a:effectLst/>
                <a:uFillTx/>
                <a:latin typeface="ヒラギノ角ゴ ProN W6"/>
                <a:ea typeface="ヒラギノ角ゴ ProN W6"/>
                <a:cs typeface="ヒラギノ角ゴ ProN W6"/>
                <a:sym typeface="ヒラギノ角ゴ ProN W6"/>
              </a:rPr>
              <a:t>rive</a:t>
            </a:r>
            <a:r>
              <a:rPr kumimoji="0" lang="ja-JP" altLang="en-US" sz="40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rPr>
              <a:t>のアイコンの　を押すと　　になり、その中身が表示されます。</a:t>
            </a:r>
            <a:endParaRPr kumimoji="0" lang="en-US" altLang="ja-JP" sz="40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endParaRPr>
          </a:p>
          <a:p>
            <a:pPr marR="0" algn="l" defTabSz="825500" rtl="0" fontAlgn="auto" latinLnBrk="0" hangingPunct="0">
              <a:lnSpc>
                <a:spcPct val="100000"/>
              </a:lnSpc>
              <a:spcBef>
                <a:spcPts val="0"/>
              </a:spcBef>
              <a:spcAft>
                <a:spcPts val="0"/>
              </a:spcAft>
              <a:buClrTx/>
              <a:buSzTx/>
              <a:tabLst/>
            </a:pPr>
            <a:r>
              <a:rPr kumimoji="0" lang="en-US" altLang="ja-JP" sz="4000" b="0" i="0" u="none" strike="noStrike" cap="none" spc="0" normalizeH="0" baseline="0" dirty="0">
                <a:ln>
                  <a:noFill/>
                </a:ln>
                <a:solidFill>
                  <a:srgbClr val="000000"/>
                </a:solidFill>
                <a:effectLst/>
                <a:uFillTx/>
                <a:latin typeface="ヒラギノ角ゴ ProN W6"/>
                <a:ea typeface="ヒラギノ角ゴ ProN W6"/>
                <a:cs typeface="ヒラギノ角ゴ ProN W6"/>
                <a:sym typeface="ヒラギノ角ゴ ProN W6"/>
              </a:rPr>
              <a:t>MyDrive</a:t>
            </a:r>
            <a:r>
              <a:rPr kumimoji="0" lang="ja-JP" altLang="en-US" sz="4000" b="0" i="0" u="none" strike="noStrike" cap="none" spc="0" normalizeH="0" baseline="0" dirty="0">
                <a:ln>
                  <a:noFill/>
                </a:ln>
                <a:solidFill>
                  <a:srgbClr val="000000"/>
                </a:solidFill>
                <a:effectLst/>
                <a:uFillTx/>
                <a:latin typeface="ヒラギノ角ゴ ProN W6"/>
                <a:ea typeface="ヒラギノ角ゴ ProN W6"/>
                <a:cs typeface="ヒラギノ角ゴ ProN W6"/>
                <a:sym typeface="ヒラギノ角ゴ ProN W6"/>
              </a:rPr>
              <a:t>が出てきます。</a:t>
            </a:r>
            <a:endParaRPr kumimoji="0" lang="en-US" altLang="ja-JP" sz="4000" b="0" i="0" u="none" strike="noStrike" cap="none" spc="0" normalizeH="0" baseline="0" dirty="0">
              <a:ln>
                <a:noFill/>
              </a:ln>
              <a:solidFill>
                <a:srgbClr val="000000"/>
              </a:solidFill>
              <a:effectLst/>
              <a:uFillTx/>
              <a:latin typeface="ヒラギノ角ゴ ProN W6"/>
              <a:ea typeface="ヒラギノ角ゴ ProN W6"/>
              <a:cs typeface="ヒラギノ角ゴ ProN W6"/>
              <a:sym typeface="ヒラギノ角ゴ ProN W6"/>
            </a:endParaRPr>
          </a:p>
        </p:txBody>
      </p:sp>
      <p:sp>
        <p:nvSpPr>
          <p:cNvPr id="9" name="円/楕円 8">
            <a:extLst>
              <a:ext uri="{FF2B5EF4-FFF2-40B4-BE49-F238E27FC236}">
                <a16:creationId xmlns:a16="http://schemas.microsoft.com/office/drawing/2014/main" id="{599EACBD-7FA7-2222-DD57-BB2CF2CEC088}"/>
              </a:ext>
            </a:extLst>
          </p:cNvPr>
          <p:cNvSpPr/>
          <p:nvPr/>
        </p:nvSpPr>
        <p:spPr>
          <a:xfrm>
            <a:off x="7339083" y="6206777"/>
            <a:ext cx="808636" cy="811101"/>
          </a:xfrm>
          <a:prstGeom prst="ellipse">
            <a:avLst/>
          </a:prstGeom>
          <a:noFill/>
          <a:ln w="5715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mn-lt"/>
              <a:ea typeface="+mn-ea"/>
              <a:cs typeface="+mn-cs"/>
              <a:sym typeface="ヒラギノ角ゴ ProN W3"/>
            </a:endParaRPr>
          </a:p>
        </p:txBody>
      </p:sp>
      <p:sp>
        <p:nvSpPr>
          <p:cNvPr id="2" name="スライド番号プレースホルダー 1">
            <a:extLst>
              <a:ext uri="{FF2B5EF4-FFF2-40B4-BE49-F238E27FC236}">
                <a16:creationId xmlns:a16="http://schemas.microsoft.com/office/drawing/2014/main" id="{23568602-C547-2D8C-2209-342A1B68DA00}"/>
              </a:ext>
            </a:extLst>
          </p:cNvPr>
          <p:cNvSpPr>
            <a:spLocks noGrp="1"/>
          </p:cNvSpPr>
          <p:nvPr>
            <p:ph type="sldNum" sz="quarter" idx="2"/>
          </p:nvPr>
        </p:nvSpPr>
        <p:spPr/>
        <p:txBody>
          <a:bodyPr/>
          <a:lstStyle/>
          <a:p>
            <a:fld id="{86CB4B4D-7CA3-9044-876B-883B54F8677D}" type="slidenum">
              <a:rPr lang="en-US" altLang="ja-JP"/>
              <a:t>38</a:t>
            </a:fld>
            <a:endParaRPr lang="ja-JP" altLang="en-US"/>
          </a:p>
        </p:txBody>
      </p:sp>
      <p:pic>
        <p:nvPicPr>
          <p:cNvPr id="11" name="図 10">
            <a:extLst>
              <a:ext uri="{FF2B5EF4-FFF2-40B4-BE49-F238E27FC236}">
                <a16:creationId xmlns:a16="http://schemas.microsoft.com/office/drawing/2014/main" id="{22181AFB-1D99-75C0-47F0-FDB9AA7307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95845" y="11447109"/>
            <a:ext cx="467178" cy="446866"/>
          </a:xfrm>
          <a:prstGeom prst="rect">
            <a:avLst/>
          </a:prstGeom>
          <a:ln>
            <a:solidFill>
              <a:schemeClr val="tx1"/>
            </a:solidFill>
          </a:ln>
        </p:spPr>
      </p:pic>
      <p:pic>
        <p:nvPicPr>
          <p:cNvPr id="13" name="図 12">
            <a:extLst>
              <a:ext uri="{FF2B5EF4-FFF2-40B4-BE49-F238E27FC236}">
                <a16:creationId xmlns:a16="http://schemas.microsoft.com/office/drawing/2014/main" id="{31FC7E12-FDDD-71DE-1108-B6FBFA602F2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11305" y="11320018"/>
            <a:ext cx="467179" cy="613173"/>
          </a:xfrm>
          <a:prstGeom prst="rect">
            <a:avLst/>
          </a:prstGeom>
          <a:ln>
            <a:solidFill>
              <a:schemeClr val="tx1"/>
            </a:solidFill>
          </a:ln>
        </p:spPr>
      </p:pic>
    </p:spTree>
    <p:extLst>
      <p:ext uri="{BB962C8B-B14F-4D97-AF65-F5344CB8AC3E}">
        <p14:creationId xmlns:p14="http://schemas.microsoft.com/office/powerpoint/2010/main" val="2298386118"/>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図 11" descr="グラフィカル ユーザー インターフェイス, テキスト, アプリケーション, メール&#10;&#10;自動的に生成された説明">
            <a:extLst>
              <a:ext uri="{FF2B5EF4-FFF2-40B4-BE49-F238E27FC236}">
                <a16:creationId xmlns:a16="http://schemas.microsoft.com/office/drawing/2014/main" id="{39E6CE20-0937-4E85-5A7F-54372DBE5A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31581" y="2118895"/>
            <a:ext cx="17394816" cy="8928090"/>
          </a:xfrm>
          <a:prstGeom prst="rect">
            <a:avLst/>
          </a:prstGeom>
          <a:ln>
            <a:solidFill>
              <a:schemeClr val="tx1"/>
            </a:solidFill>
          </a:ln>
        </p:spPr>
      </p:pic>
      <p:sp>
        <p:nvSpPr>
          <p:cNvPr id="4" name="テキスト ボックス 3">
            <a:extLst>
              <a:ext uri="{FF2B5EF4-FFF2-40B4-BE49-F238E27FC236}">
                <a16:creationId xmlns:a16="http://schemas.microsoft.com/office/drawing/2014/main" id="{30E9F443-A2C7-C0F6-5485-42A40175A9F8}"/>
              </a:ext>
            </a:extLst>
          </p:cNvPr>
          <p:cNvSpPr txBox="1"/>
          <p:nvPr/>
        </p:nvSpPr>
        <p:spPr>
          <a:xfrm>
            <a:off x="4551060" y="519549"/>
            <a:ext cx="16177506" cy="10259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R="0" algn="l" defTabSz="825500" rtl="0" fontAlgn="auto" latinLnBrk="0" hangingPunct="0">
              <a:lnSpc>
                <a:spcPct val="100000"/>
              </a:lnSpc>
              <a:spcBef>
                <a:spcPts val="0"/>
              </a:spcBef>
              <a:spcAft>
                <a:spcPts val="0"/>
              </a:spcAft>
              <a:buClrTx/>
              <a:buSzTx/>
              <a:tabLst/>
            </a:pPr>
            <a:r>
              <a:rPr kumimoji="0" lang="en-US" altLang="ja-JP" sz="6000" b="0" i="0" u="none" strike="noStrike" cap="none" spc="0" normalizeH="0" baseline="0" dirty="0">
                <a:ln>
                  <a:noFill/>
                </a:ln>
                <a:solidFill>
                  <a:srgbClr val="000000"/>
                </a:solidFill>
                <a:effectLst/>
                <a:uFillTx/>
                <a:latin typeface="ヒラギノ角ゴ ProN W6"/>
                <a:ea typeface="ヒラギノ角ゴ ProN W6"/>
                <a:cs typeface="ヒラギノ角ゴ ProN W6"/>
                <a:sym typeface="ヒラギノ角ゴ ProN W6"/>
              </a:rPr>
              <a:t>Google Drive</a:t>
            </a:r>
            <a:r>
              <a:rPr kumimoji="0" lang="ja-JP" altLang="en-US" sz="60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rPr>
              <a:t>にファイルをアップロードする</a:t>
            </a:r>
            <a:endParaRPr kumimoji="0" lang="en-US" altLang="ja-JP" sz="6000" b="0" i="0" u="none" strike="noStrike" cap="none" spc="0" normalizeH="0" baseline="0" dirty="0">
              <a:ln>
                <a:noFill/>
              </a:ln>
              <a:solidFill>
                <a:srgbClr val="000000"/>
              </a:solidFill>
              <a:effectLst/>
              <a:uFillTx/>
              <a:latin typeface="ヒラギノ角ゴ ProN W6"/>
              <a:ea typeface="ヒラギノ角ゴ ProN W6"/>
              <a:cs typeface="ヒラギノ角ゴ ProN W6"/>
              <a:sym typeface="ヒラギノ角ゴ ProN W6"/>
            </a:endParaRPr>
          </a:p>
        </p:txBody>
      </p:sp>
      <p:sp>
        <p:nvSpPr>
          <p:cNvPr id="2" name="スライド番号プレースホルダー 1">
            <a:extLst>
              <a:ext uri="{FF2B5EF4-FFF2-40B4-BE49-F238E27FC236}">
                <a16:creationId xmlns:a16="http://schemas.microsoft.com/office/drawing/2014/main" id="{BAEB19D1-960E-D16D-C883-ED6B8AED5C4E}"/>
              </a:ext>
            </a:extLst>
          </p:cNvPr>
          <p:cNvSpPr>
            <a:spLocks noGrp="1"/>
          </p:cNvSpPr>
          <p:nvPr>
            <p:ph type="sldNum" sz="quarter" idx="2"/>
          </p:nvPr>
        </p:nvSpPr>
        <p:spPr/>
        <p:txBody>
          <a:bodyPr/>
          <a:lstStyle/>
          <a:p>
            <a:fld id="{86CB4B4D-7CA3-9044-876B-883B54F8677D}" type="slidenum">
              <a:rPr lang="en-US" altLang="ja-JP"/>
              <a:t>39</a:t>
            </a:fld>
            <a:endParaRPr lang="ja-JP" altLang="en-US"/>
          </a:p>
        </p:txBody>
      </p:sp>
      <p:sp>
        <p:nvSpPr>
          <p:cNvPr id="13" name="円/楕円 12">
            <a:extLst>
              <a:ext uri="{FF2B5EF4-FFF2-40B4-BE49-F238E27FC236}">
                <a16:creationId xmlns:a16="http://schemas.microsoft.com/office/drawing/2014/main" id="{E962070F-6767-C4D3-6F42-754B691F8D4D}"/>
              </a:ext>
            </a:extLst>
          </p:cNvPr>
          <p:cNvSpPr/>
          <p:nvPr/>
        </p:nvSpPr>
        <p:spPr>
          <a:xfrm>
            <a:off x="7290583" y="4931068"/>
            <a:ext cx="1685132" cy="657182"/>
          </a:xfrm>
          <a:prstGeom prst="ellipse">
            <a:avLst/>
          </a:prstGeom>
          <a:noFill/>
          <a:ln w="5715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mn-lt"/>
              <a:ea typeface="+mn-ea"/>
              <a:cs typeface="+mn-cs"/>
              <a:sym typeface="ヒラギノ角ゴ ProN W3"/>
            </a:endParaRPr>
          </a:p>
        </p:txBody>
      </p:sp>
      <p:pic>
        <p:nvPicPr>
          <p:cNvPr id="15" name="図 14" descr="グラフィカル ユーザー インターフェイス, テキスト, アプリケーション&#10;&#10;自動的に生成された説明">
            <a:extLst>
              <a:ext uri="{FF2B5EF4-FFF2-40B4-BE49-F238E27FC236}">
                <a16:creationId xmlns:a16="http://schemas.microsoft.com/office/drawing/2014/main" id="{A40274EF-59DC-1808-7B51-FEDA053D73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661075" y="2913982"/>
            <a:ext cx="5702300" cy="6540500"/>
          </a:xfrm>
          <a:prstGeom prst="rect">
            <a:avLst/>
          </a:prstGeom>
          <a:ln>
            <a:solidFill>
              <a:schemeClr val="tx1"/>
            </a:solidFill>
          </a:ln>
        </p:spPr>
      </p:pic>
      <p:sp>
        <p:nvSpPr>
          <p:cNvPr id="16" name="テキスト ボックス 15">
            <a:extLst>
              <a:ext uri="{FF2B5EF4-FFF2-40B4-BE49-F238E27FC236}">
                <a16:creationId xmlns:a16="http://schemas.microsoft.com/office/drawing/2014/main" id="{8BA24794-FED8-57F1-744B-4F5A56E63126}"/>
              </a:ext>
            </a:extLst>
          </p:cNvPr>
          <p:cNvSpPr txBox="1"/>
          <p:nvPr/>
        </p:nvSpPr>
        <p:spPr>
          <a:xfrm>
            <a:off x="2426655" y="11488497"/>
            <a:ext cx="20457408" cy="132343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R="0" algn="l" defTabSz="825500" rtl="0" fontAlgn="auto" latinLnBrk="0" hangingPunct="0">
              <a:lnSpc>
                <a:spcPct val="100000"/>
              </a:lnSpc>
              <a:spcBef>
                <a:spcPts val="0"/>
              </a:spcBef>
              <a:spcAft>
                <a:spcPts val="0"/>
              </a:spcAft>
              <a:buClrTx/>
              <a:buSzTx/>
              <a:tabLst/>
            </a:pPr>
            <a:r>
              <a:rPr lang="en-US" altLang="ja-JP" sz="4000" dirty="0"/>
              <a:t>MyD</a:t>
            </a:r>
            <a:r>
              <a:rPr kumimoji="0" lang="en-US" altLang="ja-JP" sz="4000" b="0" i="0" u="none" strike="noStrike" cap="none" spc="0" normalizeH="0" baseline="0" dirty="0">
                <a:ln>
                  <a:noFill/>
                </a:ln>
                <a:solidFill>
                  <a:srgbClr val="000000"/>
                </a:solidFill>
                <a:effectLst/>
                <a:uFillTx/>
                <a:latin typeface="ヒラギノ角ゴ ProN W6"/>
                <a:ea typeface="ヒラギノ角ゴ ProN W6"/>
                <a:cs typeface="ヒラギノ角ゴ ProN W6"/>
                <a:sym typeface="ヒラギノ角ゴ ProN W6"/>
              </a:rPr>
              <a:t>rive</a:t>
            </a:r>
            <a:r>
              <a:rPr kumimoji="0" lang="ja-JP" altLang="en-US" sz="40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rPr>
              <a:t>のフォルダにカーソルを合わせると右に　　が表示されるのでクリックします</a:t>
            </a:r>
            <a:endParaRPr kumimoji="0" lang="en-US" altLang="ja-JP" sz="40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endParaRPr>
          </a:p>
          <a:p>
            <a:pPr marR="0" algn="l" defTabSz="825500" rtl="0" fontAlgn="auto" latinLnBrk="0" hangingPunct="0">
              <a:lnSpc>
                <a:spcPct val="100000"/>
              </a:lnSpc>
              <a:spcBef>
                <a:spcPts val="0"/>
              </a:spcBef>
              <a:spcAft>
                <a:spcPts val="0"/>
              </a:spcAft>
              <a:buClrTx/>
              <a:buSzTx/>
              <a:tabLst/>
            </a:pPr>
            <a:r>
              <a:rPr kumimoji="0" lang="ja-JP" altLang="en-US" sz="4000" b="0" i="0" u="none" strike="noStrike" cap="none" spc="0" normalizeH="0" baseline="0" dirty="0">
                <a:ln>
                  <a:noFill/>
                </a:ln>
                <a:solidFill>
                  <a:srgbClr val="000000"/>
                </a:solidFill>
                <a:effectLst/>
                <a:uFillTx/>
                <a:latin typeface="ヒラギノ角ゴ ProN W6"/>
                <a:ea typeface="ヒラギノ角ゴ ProN W6"/>
                <a:cs typeface="ヒラギノ角ゴ ProN W6"/>
                <a:sym typeface="ヒラギノ角ゴ ProN W6"/>
              </a:rPr>
              <a:t>表示される「アップロード」をクリックします</a:t>
            </a:r>
            <a:endParaRPr kumimoji="0" lang="en-US" altLang="ja-JP" sz="4000" b="0" i="0" u="none" strike="noStrike" cap="none" spc="0" normalizeH="0" baseline="0" dirty="0">
              <a:ln>
                <a:noFill/>
              </a:ln>
              <a:solidFill>
                <a:srgbClr val="000000"/>
              </a:solidFill>
              <a:effectLst/>
              <a:uFillTx/>
              <a:latin typeface="ヒラギノ角ゴ ProN W6"/>
              <a:ea typeface="ヒラギノ角ゴ ProN W6"/>
              <a:cs typeface="ヒラギノ角ゴ ProN W6"/>
              <a:sym typeface="ヒラギノ角ゴ ProN W6"/>
            </a:endParaRPr>
          </a:p>
        </p:txBody>
      </p:sp>
      <p:pic>
        <p:nvPicPr>
          <p:cNvPr id="17" name="図 16">
            <a:extLst>
              <a:ext uri="{FF2B5EF4-FFF2-40B4-BE49-F238E27FC236}">
                <a16:creationId xmlns:a16="http://schemas.microsoft.com/office/drawing/2014/main" id="{E8367CBC-2D6A-F434-CF78-84E9C67E123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82323" y="11488497"/>
            <a:ext cx="897220" cy="688870"/>
          </a:xfrm>
          <a:prstGeom prst="rect">
            <a:avLst/>
          </a:prstGeom>
        </p:spPr>
      </p:pic>
      <p:sp>
        <p:nvSpPr>
          <p:cNvPr id="9" name="円/楕円 8">
            <a:extLst>
              <a:ext uri="{FF2B5EF4-FFF2-40B4-BE49-F238E27FC236}">
                <a16:creationId xmlns:a16="http://schemas.microsoft.com/office/drawing/2014/main" id="{599EACBD-7FA7-2222-DD57-BB2CF2CEC088}"/>
              </a:ext>
            </a:extLst>
          </p:cNvPr>
          <p:cNvSpPr/>
          <p:nvPr/>
        </p:nvSpPr>
        <p:spPr>
          <a:xfrm>
            <a:off x="15103088" y="4602477"/>
            <a:ext cx="1685132" cy="657182"/>
          </a:xfrm>
          <a:prstGeom prst="ellipse">
            <a:avLst/>
          </a:prstGeom>
          <a:noFill/>
          <a:ln w="5715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mn-lt"/>
              <a:ea typeface="+mn-ea"/>
              <a:cs typeface="+mn-cs"/>
              <a:sym typeface="ヒラギノ角ゴ ProN W3"/>
            </a:endParaRPr>
          </a:p>
        </p:txBody>
      </p:sp>
    </p:spTree>
    <p:extLst>
      <p:ext uri="{BB962C8B-B14F-4D97-AF65-F5344CB8AC3E}">
        <p14:creationId xmlns:p14="http://schemas.microsoft.com/office/powerpoint/2010/main" val="3469460101"/>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 name="google colaboratoryとは"/>
          <p:cNvSpPr txBox="1"/>
          <p:nvPr/>
        </p:nvSpPr>
        <p:spPr>
          <a:xfrm>
            <a:off x="8038621" y="445826"/>
            <a:ext cx="8306761" cy="102592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6000"/>
            </a:lvl1pPr>
          </a:lstStyle>
          <a:p>
            <a:r>
              <a:rPr lang="en-US"/>
              <a:t>CPUとGPUのイメージ</a:t>
            </a:r>
            <a:endParaRPr/>
          </a:p>
        </p:txBody>
      </p:sp>
      <p:sp>
        <p:nvSpPr>
          <p:cNvPr id="123" name="特徴…"/>
          <p:cNvSpPr txBox="1"/>
          <p:nvPr/>
        </p:nvSpPr>
        <p:spPr>
          <a:xfrm>
            <a:off x="1447461" y="2338031"/>
            <a:ext cx="12357550" cy="8258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700"/>
            </a:pPr>
            <a:r>
              <a:rPr lang="en-US" altLang="ja-JP" dirty="0" err="1"/>
              <a:t>CPU</a:t>
            </a:r>
            <a:r>
              <a:rPr lang="ja-JP" altLang="en-US" dirty="0" err="1"/>
              <a:t>が優れていると色んな高度な処理が可能</a:t>
            </a:r>
            <a:endParaRPr dirty="0"/>
          </a:p>
        </p:txBody>
      </p:sp>
      <p:sp>
        <p:nvSpPr>
          <p:cNvPr id="3" name="特徴…">
            <a:extLst>
              <a:ext uri="{FF2B5EF4-FFF2-40B4-BE49-F238E27FC236}">
                <a16:creationId xmlns:a16="http://schemas.microsoft.com/office/drawing/2014/main" id="{93332C38-00E5-277C-4D4F-A43E10347BCE}"/>
              </a:ext>
            </a:extLst>
          </p:cNvPr>
          <p:cNvSpPr txBox="1"/>
          <p:nvPr/>
        </p:nvSpPr>
        <p:spPr>
          <a:xfrm>
            <a:off x="1447461" y="7480852"/>
            <a:ext cx="17780508" cy="8258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700"/>
            </a:pPr>
            <a:r>
              <a:rPr lang="en-US" altLang="ja-JP" dirty="0" err="1"/>
              <a:t>GPU</a:t>
            </a:r>
            <a:r>
              <a:rPr lang="ja-JP" altLang="en-US" dirty="0" err="1"/>
              <a:t>が優れていると並列した単純作業を高速に行うことが出来る</a:t>
            </a:r>
            <a:endParaRPr dirty="0"/>
          </a:p>
        </p:txBody>
      </p:sp>
      <p:sp>
        <p:nvSpPr>
          <p:cNvPr id="6" name="特徴…">
            <a:extLst>
              <a:ext uri="{FF2B5EF4-FFF2-40B4-BE49-F238E27FC236}">
                <a16:creationId xmlns:a16="http://schemas.microsoft.com/office/drawing/2014/main" id="{30EBF22B-73BE-40CA-0214-CC5BD3F3FF61}"/>
              </a:ext>
            </a:extLst>
          </p:cNvPr>
          <p:cNvSpPr txBox="1"/>
          <p:nvPr/>
        </p:nvSpPr>
        <p:spPr>
          <a:xfrm>
            <a:off x="3904735" y="3650433"/>
            <a:ext cx="2311530" cy="8258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700"/>
            </a:pPr>
            <a:r>
              <a:rPr lang="en-US" altLang="ja-JP" dirty="0" err="1"/>
              <a:t>CPU </a:t>
            </a:r>
            <a:r>
              <a:rPr lang="ja-JP" altLang="en-US" dirty="0" err="1"/>
              <a:t>低</a:t>
            </a:r>
            <a:endParaRPr dirty="0"/>
          </a:p>
        </p:txBody>
      </p:sp>
      <p:sp>
        <p:nvSpPr>
          <p:cNvPr id="8" name="特徴…">
            <a:extLst>
              <a:ext uri="{FF2B5EF4-FFF2-40B4-BE49-F238E27FC236}">
                <a16:creationId xmlns:a16="http://schemas.microsoft.com/office/drawing/2014/main" id="{006EFC0D-8478-762D-79F2-35D2C58D51F2}"/>
              </a:ext>
            </a:extLst>
          </p:cNvPr>
          <p:cNvSpPr txBox="1"/>
          <p:nvPr/>
        </p:nvSpPr>
        <p:spPr>
          <a:xfrm>
            <a:off x="11036235" y="3590726"/>
            <a:ext cx="2311530" cy="8258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700"/>
            </a:pPr>
            <a:r>
              <a:rPr lang="en-US" altLang="ja-JP" dirty="0" err="1"/>
              <a:t>CPU </a:t>
            </a:r>
            <a:r>
              <a:rPr lang="ja-JP" altLang="en-US" dirty="0" err="1"/>
              <a:t>中</a:t>
            </a:r>
            <a:endParaRPr dirty="0"/>
          </a:p>
        </p:txBody>
      </p:sp>
      <p:sp>
        <p:nvSpPr>
          <p:cNvPr id="9" name="特徴…">
            <a:extLst>
              <a:ext uri="{FF2B5EF4-FFF2-40B4-BE49-F238E27FC236}">
                <a16:creationId xmlns:a16="http://schemas.microsoft.com/office/drawing/2014/main" id="{819CC7CA-122F-C1C0-6768-71B20DC35837}"/>
              </a:ext>
            </a:extLst>
          </p:cNvPr>
          <p:cNvSpPr txBox="1"/>
          <p:nvPr/>
        </p:nvSpPr>
        <p:spPr>
          <a:xfrm>
            <a:off x="18072204" y="3650432"/>
            <a:ext cx="2311530" cy="8258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700"/>
            </a:pPr>
            <a:r>
              <a:rPr lang="en-US" altLang="ja-JP" dirty="0" err="1"/>
              <a:t>CPU </a:t>
            </a:r>
            <a:r>
              <a:rPr lang="ja-JP" altLang="en-US" dirty="0" err="1"/>
              <a:t>高</a:t>
            </a:r>
            <a:endParaRPr dirty="0"/>
          </a:p>
        </p:txBody>
      </p:sp>
      <p:sp>
        <p:nvSpPr>
          <p:cNvPr id="10" name="特徴…">
            <a:extLst>
              <a:ext uri="{FF2B5EF4-FFF2-40B4-BE49-F238E27FC236}">
                <a16:creationId xmlns:a16="http://schemas.microsoft.com/office/drawing/2014/main" id="{C629723D-D168-250A-1B67-FC1E133E97F4}"/>
              </a:ext>
            </a:extLst>
          </p:cNvPr>
          <p:cNvSpPr txBox="1"/>
          <p:nvPr/>
        </p:nvSpPr>
        <p:spPr>
          <a:xfrm>
            <a:off x="3904735" y="8760068"/>
            <a:ext cx="2311530" cy="8258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700"/>
            </a:pPr>
            <a:r>
              <a:rPr lang="en-US" altLang="ja-JP" dirty="0" err="1"/>
              <a:t>GPU </a:t>
            </a:r>
            <a:r>
              <a:rPr lang="ja-JP" altLang="en-US" dirty="0" err="1"/>
              <a:t>低</a:t>
            </a:r>
            <a:endParaRPr dirty="0"/>
          </a:p>
        </p:txBody>
      </p:sp>
      <p:sp>
        <p:nvSpPr>
          <p:cNvPr id="11" name="特徴…">
            <a:extLst>
              <a:ext uri="{FF2B5EF4-FFF2-40B4-BE49-F238E27FC236}">
                <a16:creationId xmlns:a16="http://schemas.microsoft.com/office/drawing/2014/main" id="{523F4138-13A6-F47B-9948-88A688B3AD8C}"/>
              </a:ext>
            </a:extLst>
          </p:cNvPr>
          <p:cNvSpPr txBox="1"/>
          <p:nvPr/>
        </p:nvSpPr>
        <p:spPr>
          <a:xfrm>
            <a:off x="11036235" y="8700361"/>
            <a:ext cx="2311530" cy="8258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700"/>
            </a:pPr>
            <a:r>
              <a:rPr lang="en-US" altLang="ja-JP" dirty="0" err="1"/>
              <a:t>GPU </a:t>
            </a:r>
            <a:r>
              <a:rPr lang="ja-JP" altLang="en-US" dirty="0" err="1"/>
              <a:t>中</a:t>
            </a:r>
            <a:endParaRPr dirty="0"/>
          </a:p>
        </p:txBody>
      </p:sp>
      <p:sp>
        <p:nvSpPr>
          <p:cNvPr id="12" name="特徴…">
            <a:extLst>
              <a:ext uri="{FF2B5EF4-FFF2-40B4-BE49-F238E27FC236}">
                <a16:creationId xmlns:a16="http://schemas.microsoft.com/office/drawing/2014/main" id="{E07DDFA3-CF5C-07E8-2AAD-206DD16CCEFD}"/>
              </a:ext>
            </a:extLst>
          </p:cNvPr>
          <p:cNvSpPr txBox="1"/>
          <p:nvPr/>
        </p:nvSpPr>
        <p:spPr>
          <a:xfrm>
            <a:off x="18072204" y="8760067"/>
            <a:ext cx="2311530" cy="8258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700"/>
            </a:pPr>
            <a:r>
              <a:rPr lang="en-US" altLang="ja-JP" dirty="0" err="1"/>
              <a:t>GPU </a:t>
            </a:r>
            <a:r>
              <a:rPr lang="ja-JP" altLang="en-US" dirty="0" err="1"/>
              <a:t>高</a:t>
            </a:r>
            <a:endParaRPr dirty="0"/>
          </a:p>
        </p:txBody>
      </p:sp>
      <p:sp>
        <p:nvSpPr>
          <p:cNvPr id="7" name="フリーフォーム 6">
            <a:extLst>
              <a:ext uri="{FF2B5EF4-FFF2-40B4-BE49-F238E27FC236}">
                <a16:creationId xmlns:a16="http://schemas.microsoft.com/office/drawing/2014/main" id="{43E5B4B3-6FD7-5729-DEBE-4313FC1015B4}"/>
              </a:ext>
            </a:extLst>
          </p:cNvPr>
          <p:cNvSpPr/>
          <p:nvPr/>
        </p:nvSpPr>
        <p:spPr>
          <a:xfrm>
            <a:off x="4735380" y="5465615"/>
            <a:ext cx="852620" cy="1025922"/>
          </a:xfrm>
          <a:custGeom>
            <a:avLst/>
            <a:gdLst>
              <a:gd name="connsiteX0" fmla="*/ 0 w 2296160"/>
              <a:gd name="connsiteY0" fmla="*/ 2357120 h 2377440"/>
              <a:gd name="connsiteX1" fmla="*/ 2296160 w 2296160"/>
              <a:gd name="connsiteY1" fmla="*/ 2377440 h 2377440"/>
              <a:gd name="connsiteX2" fmla="*/ 2123440 w 2296160"/>
              <a:gd name="connsiteY2" fmla="*/ 568960 h 2377440"/>
              <a:gd name="connsiteX3" fmla="*/ 1137920 w 2296160"/>
              <a:gd name="connsiteY3" fmla="*/ 0 h 2377440"/>
              <a:gd name="connsiteX4" fmla="*/ 172720 w 2296160"/>
              <a:gd name="connsiteY4" fmla="*/ 477520 h 2377440"/>
              <a:gd name="connsiteX5" fmla="*/ 0 w 2296160"/>
              <a:gd name="connsiteY5" fmla="*/ 2357120 h 2377440"/>
              <a:gd name="connsiteX0" fmla="*/ 0 w 2296160"/>
              <a:gd name="connsiteY0" fmla="*/ 2357120 h 2377440"/>
              <a:gd name="connsiteX1" fmla="*/ 2296160 w 2296160"/>
              <a:gd name="connsiteY1" fmla="*/ 2377440 h 2377440"/>
              <a:gd name="connsiteX2" fmla="*/ 2113280 w 2296160"/>
              <a:gd name="connsiteY2" fmla="*/ 487680 h 2377440"/>
              <a:gd name="connsiteX3" fmla="*/ 1137920 w 2296160"/>
              <a:gd name="connsiteY3" fmla="*/ 0 h 2377440"/>
              <a:gd name="connsiteX4" fmla="*/ 172720 w 2296160"/>
              <a:gd name="connsiteY4" fmla="*/ 477520 h 2377440"/>
              <a:gd name="connsiteX5" fmla="*/ 0 w 2296160"/>
              <a:gd name="connsiteY5" fmla="*/ 2357120 h 2377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96160" h="2377440">
                <a:moveTo>
                  <a:pt x="0" y="2357120"/>
                </a:moveTo>
                <a:lnTo>
                  <a:pt x="2296160" y="2377440"/>
                </a:lnTo>
                <a:lnTo>
                  <a:pt x="2113280" y="487680"/>
                </a:lnTo>
                <a:lnTo>
                  <a:pt x="1137920" y="0"/>
                </a:lnTo>
                <a:lnTo>
                  <a:pt x="172720" y="477520"/>
                </a:lnTo>
                <a:lnTo>
                  <a:pt x="0" y="2357120"/>
                </a:lnTo>
                <a:close/>
              </a:path>
            </a:pathLst>
          </a:custGeom>
          <a:no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mn-lt"/>
              <a:ea typeface="+mn-ea"/>
              <a:cs typeface="+mn-cs"/>
              <a:sym typeface="ヒラギノ角ゴ ProN W3"/>
            </a:endParaRPr>
          </a:p>
        </p:txBody>
      </p:sp>
      <p:sp>
        <p:nvSpPr>
          <p:cNvPr id="13" name="テキスト ボックス 12">
            <a:extLst>
              <a:ext uri="{FF2B5EF4-FFF2-40B4-BE49-F238E27FC236}">
                <a16:creationId xmlns:a16="http://schemas.microsoft.com/office/drawing/2014/main" id="{94DDE5D0-6BF5-F03A-8E4F-BF5A3AA35FC5}"/>
              </a:ext>
            </a:extLst>
          </p:cNvPr>
          <p:cNvSpPr txBox="1"/>
          <p:nvPr/>
        </p:nvSpPr>
        <p:spPr>
          <a:xfrm>
            <a:off x="4836570" y="5496736"/>
            <a:ext cx="650240" cy="10259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ja-JP" altLang="en-US" sz="30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rPr>
              <a:t>歩兵</a:t>
            </a:r>
          </a:p>
        </p:txBody>
      </p:sp>
      <p:sp>
        <p:nvSpPr>
          <p:cNvPr id="14" name="フリーフォーム 13">
            <a:extLst>
              <a:ext uri="{FF2B5EF4-FFF2-40B4-BE49-F238E27FC236}">
                <a16:creationId xmlns:a16="http://schemas.microsoft.com/office/drawing/2014/main" id="{6484FA24-41C3-0F7E-1BF6-CE9C7934CBDE}"/>
              </a:ext>
            </a:extLst>
          </p:cNvPr>
          <p:cNvSpPr/>
          <p:nvPr/>
        </p:nvSpPr>
        <p:spPr>
          <a:xfrm>
            <a:off x="11020604" y="5522699"/>
            <a:ext cx="852620" cy="1025922"/>
          </a:xfrm>
          <a:custGeom>
            <a:avLst/>
            <a:gdLst>
              <a:gd name="connsiteX0" fmla="*/ 0 w 2296160"/>
              <a:gd name="connsiteY0" fmla="*/ 2357120 h 2377440"/>
              <a:gd name="connsiteX1" fmla="*/ 2296160 w 2296160"/>
              <a:gd name="connsiteY1" fmla="*/ 2377440 h 2377440"/>
              <a:gd name="connsiteX2" fmla="*/ 2123440 w 2296160"/>
              <a:gd name="connsiteY2" fmla="*/ 568960 h 2377440"/>
              <a:gd name="connsiteX3" fmla="*/ 1137920 w 2296160"/>
              <a:gd name="connsiteY3" fmla="*/ 0 h 2377440"/>
              <a:gd name="connsiteX4" fmla="*/ 172720 w 2296160"/>
              <a:gd name="connsiteY4" fmla="*/ 477520 h 2377440"/>
              <a:gd name="connsiteX5" fmla="*/ 0 w 2296160"/>
              <a:gd name="connsiteY5" fmla="*/ 2357120 h 2377440"/>
              <a:gd name="connsiteX0" fmla="*/ 0 w 2296160"/>
              <a:gd name="connsiteY0" fmla="*/ 2357120 h 2377440"/>
              <a:gd name="connsiteX1" fmla="*/ 2296160 w 2296160"/>
              <a:gd name="connsiteY1" fmla="*/ 2377440 h 2377440"/>
              <a:gd name="connsiteX2" fmla="*/ 2113280 w 2296160"/>
              <a:gd name="connsiteY2" fmla="*/ 487680 h 2377440"/>
              <a:gd name="connsiteX3" fmla="*/ 1137920 w 2296160"/>
              <a:gd name="connsiteY3" fmla="*/ 0 h 2377440"/>
              <a:gd name="connsiteX4" fmla="*/ 172720 w 2296160"/>
              <a:gd name="connsiteY4" fmla="*/ 477520 h 2377440"/>
              <a:gd name="connsiteX5" fmla="*/ 0 w 2296160"/>
              <a:gd name="connsiteY5" fmla="*/ 2357120 h 2377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96160" h="2377440">
                <a:moveTo>
                  <a:pt x="0" y="2357120"/>
                </a:moveTo>
                <a:lnTo>
                  <a:pt x="2296160" y="2377440"/>
                </a:lnTo>
                <a:lnTo>
                  <a:pt x="2113280" y="487680"/>
                </a:lnTo>
                <a:lnTo>
                  <a:pt x="1137920" y="0"/>
                </a:lnTo>
                <a:lnTo>
                  <a:pt x="172720" y="477520"/>
                </a:lnTo>
                <a:lnTo>
                  <a:pt x="0" y="2357120"/>
                </a:lnTo>
                <a:close/>
              </a:path>
            </a:pathLst>
          </a:custGeom>
          <a:no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mn-lt"/>
              <a:ea typeface="+mn-ea"/>
              <a:cs typeface="+mn-cs"/>
              <a:sym typeface="ヒラギノ角ゴ ProN W3"/>
            </a:endParaRPr>
          </a:p>
        </p:txBody>
      </p:sp>
      <p:sp>
        <p:nvSpPr>
          <p:cNvPr id="15" name="テキスト ボックス 14">
            <a:extLst>
              <a:ext uri="{FF2B5EF4-FFF2-40B4-BE49-F238E27FC236}">
                <a16:creationId xmlns:a16="http://schemas.microsoft.com/office/drawing/2014/main" id="{F69D038A-2579-A32C-B206-1D3E41DC6814}"/>
              </a:ext>
            </a:extLst>
          </p:cNvPr>
          <p:cNvSpPr txBox="1"/>
          <p:nvPr/>
        </p:nvSpPr>
        <p:spPr>
          <a:xfrm>
            <a:off x="11121794" y="5553820"/>
            <a:ext cx="650240" cy="10259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ja-JP" altLang="en-US" sz="30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rPr>
              <a:t>桂馬</a:t>
            </a:r>
          </a:p>
        </p:txBody>
      </p:sp>
      <p:sp>
        <p:nvSpPr>
          <p:cNvPr id="16" name="フリーフォーム 15">
            <a:extLst>
              <a:ext uri="{FF2B5EF4-FFF2-40B4-BE49-F238E27FC236}">
                <a16:creationId xmlns:a16="http://schemas.microsoft.com/office/drawing/2014/main" id="{EDC08779-1674-17D0-E0F1-6E724BFE5400}"/>
              </a:ext>
            </a:extLst>
          </p:cNvPr>
          <p:cNvSpPr/>
          <p:nvPr/>
        </p:nvSpPr>
        <p:spPr>
          <a:xfrm>
            <a:off x="12470789" y="5522699"/>
            <a:ext cx="852620" cy="1025922"/>
          </a:xfrm>
          <a:custGeom>
            <a:avLst/>
            <a:gdLst>
              <a:gd name="connsiteX0" fmla="*/ 0 w 2296160"/>
              <a:gd name="connsiteY0" fmla="*/ 2357120 h 2377440"/>
              <a:gd name="connsiteX1" fmla="*/ 2296160 w 2296160"/>
              <a:gd name="connsiteY1" fmla="*/ 2377440 h 2377440"/>
              <a:gd name="connsiteX2" fmla="*/ 2123440 w 2296160"/>
              <a:gd name="connsiteY2" fmla="*/ 568960 h 2377440"/>
              <a:gd name="connsiteX3" fmla="*/ 1137920 w 2296160"/>
              <a:gd name="connsiteY3" fmla="*/ 0 h 2377440"/>
              <a:gd name="connsiteX4" fmla="*/ 172720 w 2296160"/>
              <a:gd name="connsiteY4" fmla="*/ 477520 h 2377440"/>
              <a:gd name="connsiteX5" fmla="*/ 0 w 2296160"/>
              <a:gd name="connsiteY5" fmla="*/ 2357120 h 2377440"/>
              <a:gd name="connsiteX0" fmla="*/ 0 w 2296160"/>
              <a:gd name="connsiteY0" fmla="*/ 2357120 h 2377440"/>
              <a:gd name="connsiteX1" fmla="*/ 2296160 w 2296160"/>
              <a:gd name="connsiteY1" fmla="*/ 2377440 h 2377440"/>
              <a:gd name="connsiteX2" fmla="*/ 2113280 w 2296160"/>
              <a:gd name="connsiteY2" fmla="*/ 487680 h 2377440"/>
              <a:gd name="connsiteX3" fmla="*/ 1137920 w 2296160"/>
              <a:gd name="connsiteY3" fmla="*/ 0 h 2377440"/>
              <a:gd name="connsiteX4" fmla="*/ 172720 w 2296160"/>
              <a:gd name="connsiteY4" fmla="*/ 477520 h 2377440"/>
              <a:gd name="connsiteX5" fmla="*/ 0 w 2296160"/>
              <a:gd name="connsiteY5" fmla="*/ 2357120 h 2377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96160" h="2377440">
                <a:moveTo>
                  <a:pt x="0" y="2357120"/>
                </a:moveTo>
                <a:lnTo>
                  <a:pt x="2296160" y="2377440"/>
                </a:lnTo>
                <a:lnTo>
                  <a:pt x="2113280" y="487680"/>
                </a:lnTo>
                <a:lnTo>
                  <a:pt x="1137920" y="0"/>
                </a:lnTo>
                <a:lnTo>
                  <a:pt x="172720" y="477520"/>
                </a:lnTo>
                <a:lnTo>
                  <a:pt x="0" y="2357120"/>
                </a:lnTo>
                <a:close/>
              </a:path>
            </a:pathLst>
          </a:custGeom>
          <a:no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mn-lt"/>
              <a:ea typeface="+mn-ea"/>
              <a:cs typeface="+mn-cs"/>
              <a:sym typeface="ヒラギノ角ゴ ProN W3"/>
            </a:endParaRPr>
          </a:p>
        </p:txBody>
      </p:sp>
      <p:sp>
        <p:nvSpPr>
          <p:cNvPr id="17" name="テキスト ボックス 16">
            <a:extLst>
              <a:ext uri="{FF2B5EF4-FFF2-40B4-BE49-F238E27FC236}">
                <a16:creationId xmlns:a16="http://schemas.microsoft.com/office/drawing/2014/main" id="{AEC5EB9D-4359-7696-53A8-4218BCC60D6C}"/>
              </a:ext>
            </a:extLst>
          </p:cNvPr>
          <p:cNvSpPr txBox="1"/>
          <p:nvPr/>
        </p:nvSpPr>
        <p:spPr>
          <a:xfrm>
            <a:off x="12571979" y="5553820"/>
            <a:ext cx="650240" cy="10259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ja-JP" altLang="en-US" sz="30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rPr>
              <a:t>香車</a:t>
            </a:r>
          </a:p>
        </p:txBody>
      </p:sp>
      <p:sp>
        <p:nvSpPr>
          <p:cNvPr id="18" name="フリーフォーム 17">
            <a:extLst>
              <a:ext uri="{FF2B5EF4-FFF2-40B4-BE49-F238E27FC236}">
                <a16:creationId xmlns:a16="http://schemas.microsoft.com/office/drawing/2014/main" id="{6CDF40B6-D8AA-71DE-56F1-3D9B5F98298E}"/>
              </a:ext>
            </a:extLst>
          </p:cNvPr>
          <p:cNvSpPr/>
          <p:nvPr/>
        </p:nvSpPr>
        <p:spPr>
          <a:xfrm>
            <a:off x="18111112" y="5558447"/>
            <a:ext cx="852620" cy="1025922"/>
          </a:xfrm>
          <a:custGeom>
            <a:avLst/>
            <a:gdLst>
              <a:gd name="connsiteX0" fmla="*/ 0 w 2296160"/>
              <a:gd name="connsiteY0" fmla="*/ 2357120 h 2377440"/>
              <a:gd name="connsiteX1" fmla="*/ 2296160 w 2296160"/>
              <a:gd name="connsiteY1" fmla="*/ 2377440 h 2377440"/>
              <a:gd name="connsiteX2" fmla="*/ 2123440 w 2296160"/>
              <a:gd name="connsiteY2" fmla="*/ 568960 h 2377440"/>
              <a:gd name="connsiteX3" fmla="*/ 1137920 w 2296160"/>
              <a:gd name="connsiteY3" fmla="*/ 0 h 2377440"/>
              <a:gd name="connsiteX4" fmla="*/ 172720 w 2296160"/>
              <a:gd name="connsiteY4" fmla="*/ 477520 h 2377440"/>
              <a:gd name="connsiteX5" fmla="*/ 0 w 2296160"/>
              <a:gd name="connsiteY5" fmla="*/ 2357120 h 2377440"/>
              <a:gd name="connsiteX0" fmla="*/ 0 w 2296160"/>
              <a:gd name="connsiteY0" fmla="*/ 2357120 h 2377440"/>
              <a:gd name="connsiteX1" fmla="*/ 2296160 w 2296160"/>
              <a:gd name="connsiteY1" fmla="*/ 2377440 h 2377440"/>
              <a:gd name="connsiteX2" fmla="*/ 2113280 w 2296160"/>
              <a:gd name="connsiteY2" fmla="*/ 487680 h 2377440"/>
              <a:gd name="connsiteX3" fmla="*/ 1137920 w 2296160"/>
              <a:gd name="connsiteY3" fmla="*/ 0 h 2377440"/>
              <a:gd name="connsiteX4" fmla="*/ 172720 w 2296160"/>
              <a:gd name="connsiteY4" fmla="*/ 477520 h 2377440"/>
              <a:gd name="connsiteX5" fmla="*/ 0 w 2296160"/>
              <a:gd name="connsiteY5" fmla="*/ 2357120 h 2377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96160" h="2377440">
                <a:moveTo>
                  <a:pt x="0" y="2357120"/>
                </a:moveTo>
                <a:lnTo>
                  <a:pt x="2296160" y="2377440"/>
                </a:lnTo>
                <a:lnTo>
                  <a:pt x="2113280" y="487680"/>
                </a:lnTo>
                <a:lnTo>
                  <a:pt x="1137920" y="0"/>
                </a:lnTo>
                <a:lnTo>
                  <a:pt x="172720" y="477520"/>
                </a:lnTo>
                <a:lnTo>
                  <a:pt x="0" y="2357120"/>
                </a:lnTo>
                <a:close/>
              </a:path>
            </a:pathLst>
          </a:custGeom>
          <a:no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mn-lt"/>
              <a:ea typeface="+mn-ea"/>
              <a:cs typeface="+mn-cs"/>
              <a:sym typeface="ヒラギノ角ゴ ProN W3"/>
            </a:endParaRPr>
          </a:p>
        </p:txBody>
      </p:sp>
      <p:sp>
        <p:nvSpPr>
          <p:cNvPr id="19" name="テキスト ボックス 18">
            <a:extLst>
              <a:ext uri="{FF2B5EF4-FFF2-40B4-BE49-F238E27FC236}">
                <a16:creationId xmlns:a16="http://schemas.microsoft.com/office/drawing/2014/main" id="{6C748EA8-BA8F-E519-5F5A-007B5984A40E}"/>
              </a:ext>
            </a:extLst>
          </p:cNvPr>
          <p:cNvSpPr txBox="1"/>
          <p:nvPr/>
        </p:nvSpPr>
        <p:spPr>
          <a:xfrm>
            <a:off x="18212302" y="5589568"/>
            <a:ext cx="650240" cy="10259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ja-JP" altLang="en-US" sz="30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rPr>
              <a:t>角行</a:t>
            </a:r>
          </a:p>
        </p:txBody>
      </p:sp>
      <p:sp>
        <p:nvSpPr>
          <p:cNvPr id="20" name="フリーフォーム 19">
            <a:extLst>
              <a:ext uri="{FF2B5EF4-FFF2-40B4-BE49-F238E27FC236}">
                <a16:creationId xmlns:a16="http://schemas.microsoft.com/office/drawing/2014/main" id="{68878B16-2F24-AA33-CEF3-0633BA5FEACF}"/>
              </a:ext>
            </a:extLst>
          </p:cNvPr>
          <p:cNvSpPr/>
          <p:nvPr/>
        </p:nvSpPr>
        <p:spPr>
          <a:xfrm>
            <a:off x="19736934" y="5588422"/>
            <a:ext cx="852620" cy="1025922"/>
          </a:xfrm>
          <a:custGeom>
            <a:avLst/>
            <a:gdLst>
              <a:gd name="connsiteX0" fmla="*/ 0 w 2296160"/>
              <a:gd name="connsiteY0" fmla="*/ 2357120 h 2377440"/>
              <a:gd name="connsiteX1" fmla="*/ 2296160 w 2296160"/>
              <a:gd name="connsiteY1" fmla="*/ 2377440 h 2377440"/>
              <a:gd name="connsiteX2" fmla="*/ 2123440 w 2296160"/>
              <a:gd name="connsiteY2" fmla="*/ 568960 h 2377440"/>
              <a:gd name="connsiteX3" fmla="*/ 1137920 w 2296160"/>
              <a:gd name="connsiteY3" fmla="*/ 0 h 2377440"/>
              <a:gd name="connsiteX4" fmla="*/ 172720 w 2296160"/>
              <a:gd name="connsiteY4" fmla="*/ 477520 h 2377440"/>
              <a:gd name="connsiteX5" fmla="*/ 0 w 2296160"/>
              <a:gd name="connsiteY5" fmla="*/ 2357120 h 2377440"/>
              <a:gd name="connsiteX0" fmla="*/ 0 w 2296160"/>
              <a:gd name="connsiteY0" fmla="*/ 2357120 h 2377440"/>
              <a:gd name="connsiteX1" fmla="*/ 2296160 w 2296160"/>
              <a:gd name="connsiteY1" fmla="*/ 2377440 h 2377440"/>
              <a:gd name="connsiteX2" fmla="*/ 2113280 w 2296160"/>
              <a:gd name="connsiteY2" fmla="*/ 487680 h 2377440"/>
              <a:gd name="connsiteX3" fmla="*/ 1137920 w 2296160"/>
              <a:gd name="connsiteY3" fmla="*/ 0 h 2377440"/>
              <a:gd name="connsiteX4" fmla="*/ 172720 w 2296160"/>
              <a:gd name="connsiteY4" fmla="*/ 477520 h 2377440"/>
              <a:gd name="connsiteX5" fmla="*/ 0 w 2296160"/>
              <a:gd name="connsiteY5" fmla="*/ 2357120 h 2377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96160" h="2377440">
                <a:moveTo>
                  <a:pt x="0" y="2357120"/>
                </a:moveTo>
                <a:lnTo>
                  <a:pt x="2296160" y="2377440"/>
                </a:lnTo>
                <a:lnTo>
                  <a:pt x="2113280" y="487680"/>
                </a:lnTo>
                <a:lnTo>
                  <a:pt x="1137920" y="0"/>
                </a:lnTo>
                <a:lnTo>
                  <a:pt x="172720" y="477520"/>
                </a:lnTo>
                <a:lnTo>
                  <a:pt x="0" y="2357120"/>
                </a:lnTo>
                <a:close/>
              </a:path>
            </a:pathLst>
          </a:custGeom>
          <a:no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mn-lt"/>
              <a:ea typeface="+mn-ea"/>
              <a:cs typeface="+mn-cs"/>
              <a:sym typeface="ヒラギノ角ゴ ProN W3"/>
            </a:endParaRPr>
          </a:p>
        </p:txBody>
      </p:sp>
      <p:sp>
        <p:nvSpPr>
          <p:cNvPr id="21" name="テキスト ボックス 20">
            <a:extLst>
              <a:ext uri="{FF2B5EF4-FFF2-40B4-BE49-F238E27FC236}">
                <a16:creationId xmlns:a16="http://schemas.microsoft.com/office/drawing/2014/main" id="{9D8F5EE7-8BDF-0174-A8A0-DA7863C11DC4}"/>
              </a:ext>
            </a:extLst>
          </p:cNvPr>
          <p:cNvSpPr txBox="1"/>
          <p:nvPr/>
        </p:nvSpPr>
        <p:spPr>
          <a:xfrm>
            <a:off x="19838124" y="5619543"/>
            <a:ext cx="650240" cy="10259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ja-JP" altLang="en-US" sz="30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rPr>
              <a:t>飛車</a:t>
            </a:r>
          </a:p>
        </p:txBody>
      </p:sp>
      <p:sp>
        <p:nvSpPr>
          <p:cNvPr id="22" name="フリーフォーム 21">
            <a:extLst>
              <a:ext uri="{FF2B5EF4-FFF2-40B4-BE49-F238E27FC236}">
                <a16:creationId xmlns:a16="http://schemas.microsoft.com/office/drawing/2014/main" id="{7FF48701-C334-1264-2688-55BD38D6211F}"/>
              </a:ext>
            </a:extLst>
          </p:cNvPr>
          <p:cNvSpPr/>
          <p:nvPr/>
        </p:nvSpPr>
        <p:spPr>
          <a:xfrm>
            <a:off x="4735380" y="10767189"/>
            <a:ext cx="852620" cy="1025922"/>
          </a:xfrm>
          <a:custGeom>
            <a:avLst/>
            <a:gdLst>
              <a:gd name="connsiteX0" fmla="*/ 0 w 2296160"/>
              <a:gd name="connsiteY0" fmla="*/ 2357120 h 2377440"/>
              <a:gd name="connsiteX1" fmla="*/ 2296160 w 2296160"/>
              <a:gd name="connsiteY1" fmla="*/ 2377440 h 2377440"/>
              <a:gd name="connsiteX2" fmla="*/ 2123440 w 2296160"/>
              <a:gd name="connsiteY2" fmla="*/ 568960 h 2377440"/>
              <a:gd name="connsiteX3" fmla="*/ 1137920 w 2296160"/>
              <a:gd name="connsiteY3" fmla="*/ 0 h 2377440"/>
              <a:gd name="connsiteX4" fmla="*/ 172720 w 2296160"/>
              <a:gd name="connsiteY4" fmla="*/ 477520 h 2377440"/>
              <a:gd name="connsiteX5" fmla="*/ 0 w 2296160"/>
              <a:gd name="connsiteY5" fmla="*/ 2357120 h 2377440"/>
              <a:gd name="connsiteX0" fmla="*/ 0 w 2296160"/>
              <a:gd name="connsiteY0" fmla="*/ 2357120 h 2377440"/>
              <a:gd name="connsiteX1" fmla="*/ 2296160 w 2296160"/>
              <a:gd name="connsiteY1" fmla="*/ 2377440 h 2377440"/>
              <a:gd name="connsiteX2" fmla="*/ 2113280 w 2296160"/>
              <a:gd name="connsiteY2" fmla="*/ 487680 h 2377440"/>
              <a:gd name="connsiteX3" fmla="*/ 1137920 w 2296160"/>
              <a:gd name="connsiteY3" fmla="*/ 0 h 2377440"/>
              <a:gd name="connsiteX4" fmla="*/ 172720 w 2296160"/>
              <a:gd name="connsiteY4" fmla="*/ 477520 h 2377440"/>
              <a:gd name="connsiteX5" fmla="*/ 0 w 2296160"/>
              <a:gd name="connsiteY5" fmla="*/ 2357120 h 2377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96160" h="2377440">
                <a:moveTo>
                  <a:pt x="0" y="2357120"/>
                </a:moveTo>
                <a:lnTo>
                  <a:pt x="2296160" y="2377440"/>
                </a:lnTo>
                <a:lnTo>
                  <a:pt x="2113280" y="487680"/>
                </a:lnTo>
                <a:lnTo>
                  <a:pt x="1137920" y="0"/>
                </a:lnTo>
                <a:lnTo>
                  <a:pt x="172720" y="477520"/>
                </a:lnTo>
                <a:lnTo>
                  <a:pt x="0" y="2357120"/>
                </a:lnTo>
                <a:close/>
              </a:path>
            </a:pathLst>
          </a:custGeom>
          <a:no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mn-lt"/>
              <a:ea typeface="+mn-ea"/>
              <a:cs typeface="+mn-cs"/>
              <a:sym typeface="ヒラギノ角ゴ ProN W3"/>
            </a:endParaRPr>
          </a:p>
        </p:txBody>
      </p:sp>
      <p:sp>
        <p:nvSpPr>
          <p:cNvPr id="23" name="テキスト ボックス 22">
            <a:extLst>
              <a:ext uri="{FF2B5EF4-FFF2-40B4-BE49-F238E27FC236}">
                <a16:creationId xmlns:a16="http://schemas.microsoft.com/office/drawing/2014/main" id="{CFA468C7-21EE-0B24-FB73-AE6B37568856}"/>
              </a:ext>
            </a:extLst>
          </p:cNvPr>
          <p:cNvSpPr txBox="1"/>
          <p:nvPr/>
        </p:nvSpPr>
        <p:spPr>
          <a:xfrm>
            <a:off x="4836570" y="10798310"/>
            <a:ext cx="650240" cy="10259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ja-JP" altLang="en-US" sz="30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rPr>
              <a:t>歩兵</a:t>
            </a:r>
          </a:p>
        </p:txBody>
      </p:sp>
      <p:sp>
        <p:nvSpPr>
          <p:cNvPr id="24" name="フリーフォーム 23">
            <a:extLst>
              <a:ext uri="{FF2B5EF4-FFF2-40B4-BE49-F238E27FC236}">
                <a16:creationId xmlns:a16="http://schemas.microsoft.com/office/drawing/2014/main" id="{46937F37-3603-5599-A092-4774AC2D0B1A}"/>
              </a:ext>
            </a:extLst>
          </p:cNvPr>
          <p:cNvSpPr/>
          <p:nvPr/>
        </p:nvSpPr>
        <p:spPr>
          <a:xfrm>
            <a:off x="9953433" y="10736068"/>
            <a:ext cx="852620" cy="1025922"/>
          </a:xfrm>
          <a:custGeom>
            <a:avLst/>
            <a:gdLst>
              <a:gd name="connsiteX0" fmla="*/ 0 w 2296160"/>
              <a:gd name="connsiteY0" fmla="*/ 2357120 h 2377440"/>
              <a:gd name="connsiteX1" fmla="*/ 2296160 w 2296160"/>
              <a:gd name="connsiteY1" fmla="*/ 2377440 h 2377440"/>
              <a:gd name="connsiteX2" fmla="*/ 2123440 w 2296160"/>
              <a:gd name="connsiteY2" fmla="*/ 568960 h 2377440"/>
              <a:gd name="connsiteX3" fmla="*/ 1137920 w 2296160"/>
              <a:gd name="connsiteY3" fmla="*/ 0 h 2377440"/>
              <a:gd name="connsiteX4" fmla="*/ 172720 w 2296160"/>
              <a:gd name="connsiteY4" fmla="*/ 477520 h 2377440"/>
              <a:gd name="connsiteX5" fmla="*/ 0 w 2296160"/>
              <a:gd name="connsiteY5" fmla="*/ 2357120 h 2377440"/>
              <a:gd name="connsiteX0" fmla="*/ 0 w 2296160"/>
              <a:gd name="connsiteY0" fmla="*/ 2357120 h 2377440"/>
              <a:gd name="connsiteX1" fmla="*/ 2296160 w 2296160"/>
              <a:gd name="connsiteY1" fmla="*/ 2377440 h 2377440"/>
              <a:gd name="connsiteX2" fmla="*/ 2113280 w 2296160"/>
              <a:gd name="connsiteY2" fmla="*/ 487680 h 2377440"/>
              <a:gd name="connsiteX3" fmla="*/ 1137920 w 2296160"/>
              <a:gd name="connsiteY3" fmla="*/ 0 h 2377440"/>
              <a:gd name="connsiteX4" fmla="*/ 172720 w 2296160"/>
              <a:gd name="connsiteY4" fmla="*/ 477520 h 2377440"/>
              <a:gd name="connsiteX5" fmla="*/ 0 w 2296160"/>
              <a:gd name="connsiteY5" fmla="*/ 2357120 h 2377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96160" h="2377440">
                <a:moveTo>
                  <a:pt x="0" y="2357120"/>
                </a:moveTo>
                <a:lnTo>
                  <a:pt x="2296160" y="2377440"/>
                </a:lnTo>
                <a:lnTo>
                  <a:pt x="2113280" y="487680"/>
                </a:lnTo>
                <a:lnTo>
                  <a:pt x="1137920" y="0"/>
                </a:lnTo>
                <a:lnTo>
                  <a:pt x="172720" y="477520"/>
                </a:lnTo>
                <a:lnTo>
                  <a:pt x="0" y="2357120"/>
                </a:lnTo>
                <a:close/>
              </a:path>
            </a:pathLst>
          </a:custGeom>
          <a:no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mn-lt"/>
              <a:ea typeface="+mn-ea"/>
              <a:cs typeface="+mn-cs"/>
              <a:sym typeface="ヒラギノ角ゴ ProN W3"/>
            </a:endParaRPr>
          </a:p>
        </p:txBody>
      </p:sp>
      <p:sp>
        <p:nvSpPr>
          <p:cNvPr id="25" name="テキスト ボックス 24">
            <a:extLst>
              <a:ext uri="{FF2B5EF4-FFF2-40B4-BE49-F238E27FC236}">
                <a16:creationId xmlns:a16="http://schemas.microsoft.com/office/drawing/2014/main" id="{896FB3E2-2CBB-46EF-2094-4018E2DC39BB}"/>
              </a:ext>
            </a:extLst>
          </p:cNvPr>
          <p:cNvSpPr txBox="1"/>
          <p:nvPr/>
        </p:nvSpPr>
        <p:spPr>
          <a:xfrm>
            <a:off x="10054623" y="10767189"/>
            <a:ext cx="650240" cy="10259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ja-JP" altLang="en-US" sz="30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rPr>
              <a:t>歩兵</a:t>
            </a:r>
          </a:p>
        </p:txBody>
      </p:sp>
      <p:sp>
        <p:nvSpPr>
          <p:cNvPr id="26" name="フリーフォーム 25">
            <a:extLst>
              <a:ext uri="{FF2B5EF4-FFF2-40B4-BE49-F238E27FC236}">
                <a16:creationId xmlns:a16="http://schemas.microsoft.com/office/drawing/2014/main" id="{8370FA0F-06AF-A29F-CE94-B76756869BBC}"/>
              </a:ext>
            </a:extLst>
          </p:cNvPr>
          <p:cNvSpPr/>
          <p:nvPr/>
        </p:nvSpPr>
        <p:spPr>
          <a:xfrm>
            <a:off x="11060243" y="10736068"/>
            <a:ext cx="852620" cy="1025922"/>
          </a:xfrm>
          <a:custGeom>
            <a:avLst/>
            <a:gdLst>
              <a:gd name="connsiteX0" fmla="*/ 0 w 2296160"/>
              <a:gd name="connsiteY0" fmla="*/ 2357120 h 2377440"/>
              <a:gd name="connsiteX1" fmla="*/ 2296160 w 2296160"/>
              <a:gd name="connsiteY1" fmla="*/ 2377440 h 2377440"/>
              <a:gd name="connsiteX2" fmla="*/ 2123440 w 2296160"/>
              <a:gd name="connsiteY2" fmla="*/ 568960 h 2377440"/>
              <a:gd name="connsiteX3" fmla="*/ 1137920 w 2296160"/>
              <a:gd name="connsiteY3" fmla="*/ 0 h 2377440"/>
              <a:gd name="connsiteX4" fmla="*/ 172720 w 2296160"/>
              <a:gd name="connsiteY4" fmla="*/ 477520 h 2377440"/>
              <a:gd name="connsiteX5" fmla="*/ 0 w 2296160"/>
              <a:gd name="connsiteY5" fmla="*/ 2357120 h 2377440"/>
              <a:gd name="connsiteX0" fmla="*/ 0 w 2296160"/>
              <a:gd name="connsiteY0" fmla="*/ 2357120 h 2377440"/>
              <a:gd name="connsiteX1" fmla="*/ 2296160 w 2296160"/>
              <a:gd name="connsiteY1" fmla="*/ 2377440 h 2377440"/>
              <a:gd name="connsiteX2" fmla="*/ 2113280 w 2296160"/>
              <a:gd name="connsiteY2" fmla="*/ 487680 h 2377440"/>
              <a:gd name="connsiteX3" fmla="*/ 1137920 w 2296160"/>
              <a:gd name="connsiteY3" fmla="*/ 0 h 2377440"/>
              <a:gd name="connsiteX4" fmla="*/ 172720 w 2296160"/>
              <a:gd name="connsiteY4" fmla="*/ 477520 h 2377440"/>
              <a:gd name="connsiteX5" fmla="*/ 0 w 2296160"/>
              <a:gd name="connsiteY5" fmla="*/ 2357120 h 2377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96160" h="2377440">
                <a:moveTo>
                  <a:pt x="0" y="2357120"/>
                </a:moveTo>
                <a:lnTo>
                  <a:pt x="2296160" y="2377440"/>
                </a:lnTo>
                <a:lnTo>
                  <a:pt x="2113280" y="487680"/>
                </a:lnTo>
                <a:lnTo>
                  <a:pt x="1137920" y="0"/>
                </a:lnTo>
                <a:lnTo>
                  <a:pt x="172720" y="477520"/>
                </a:lnTo>
                <a:lnTo>
                  <a:pt x="0" y="2357120"/>
                </a:lnTo>
                <a:close/>
              </a:path>
            </a:pathLst>
          </a:custGeom>
          <a:no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mn-lt"/>
              <a:ea typeface="+mn-ea"/>
              <a:cs typeface="+mn-cs"/>
              <a:sym typeface="ヒラギノ角ゴ ProN W3"/>
            </a:endParaRPr>
          </a:p>
        </p:txBody>
      </p:sp>
      <p:sp>
        <p:nvSpPr>
          <p:cNvPr id="27" name="テキスト ボックス 26">
            <a:extLst>
              <a:ext uri="{FF2B5EF4-FFF2-40B4-BE49-F238E27FC236}">
                <a16:creationId xmlns:a16="http://schemas.microsoft.com/office/drawing/2014/main" id="{BB089D88-B33D-616D-8033-0AF572B7D786}"/>
              </a:ext>
            </a:extLst>
          </p:cNvPr>
          <p:cNvSpPr txBox="1"/>
          <p:nvPr/>
        </p:nvSpPr>
        <p:spPr>
          <a:xfrm>
            <a:off x="11161433" y="10767189"/>
            <a:ext cx="650240" cy="10259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ja-JP" altLang="en-US" sz="30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rPr>
              <a:t>歩兵</a:t>
            </a:r>
          </a:p>
        </p:txBody>
      </p:sp>
      <p:sp>
        <p:nvSpPr>
          <p:cNvPr id="28" name="フリーフォーム 27">
            <a:extLst>
              <a:ext uri="{FF2B5EF4-FFF2-40B4-BE49-F238E27FC236}">
                <a16:creationId xmlns:a16="http://schemas.microsoft.com/office/drawing/2014/main" id="{EE9CEEE5-C1D2-872C-7D92-EC5F6D1A867A}"/>
              </a:ext>
            </a:extLst>
          </p:cNvPr>
          <p:cNvSpPr/>
          <p:nvPr/>
        </p:nvSpPr>
        <p:spPr>
          <a:xfrm>
            <a:off x="12240607" y="10736068"/>
            <a:ext cx="852620" cy="1025922"/>
          </a:xfrm>
          <a:custGeom>
            <a:avLst/>
            <a:gdLst>
              <a:gd name="connsiteX0" fmla="*/ 0 w 2296160"/>
              <a:gd name="connsiteY0" fmla="*/ 2357120 h 2377440"/>
              <a:gd name="connsiteX1" fmla="*/ 2296160 w 2296160"/>
              <a:gd name="connsiteY1" fmla="*/ 2377440 h 2377440"/>
              <a:gd name="connsiteX2" fmla="*/ 2123440 w 2296160"/>
              <a:gd name="connsiteY2" fmla="*/ 568960 h 2377440"/>
              <a:gd name="connsiteX3" fmla="*/ 1137920 w 2296160"/>
              <a:gd name="connsiteY3" fmla="*/ 0 h 2377440"/>
              <a:gd name="connsiteX4" fmla="*/ 172720 w 2296160"/>
              <a:gd name="connsiteY4" fmla="*/ 477520 h 2377440"/>
              <a:gd name="connsiteX5" fmla="*/ 0 w 2296160"/>
              <a:gd name="connsiteY5" fmla="*/ 2357120 h 2377440"/>
              <a:gd name="connsiteX0" fmla="*/ 0 w 2296160"/>
              <a:gd name="connsiteY0" fmla="*/ 2357120 h 2377440"/>
              <a:gd name="connsiteX1" fmla="*/ 2296160 w 2296160"/>
              <a:gd name="connsiteY1" fmla="*/ 2377440 h 2377440"/>
              <a:gd name="connsiteX2" fmla="*/ 2113280 w 2296160"/>
              <a:gd name="connsiteY2" fmla="*/ 487680 h 2377440"/>
              <a:gd name="connsiteX3" fmla="*/ 1137920 w 2296160"/>
              <a:gd name="connsiteY3" fmla="*/ 0 h 2377440"/>
              <a:gd name="connsiteX4" fmla="*/ 172720 w 2296160"/>
              <a:gd name="connsiteY4" fmla="*/ 477520 h 2377440"/>
              <a:gd name="connsiteX5" fmla="*/ 0 w 2296160"/>
              <a:gd name="connsiteY5" fmla="*/ 2357120 h 2377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96160" h="2377440">
                <a:moveTo>
                  <a:pt x="0" y="2357120"/>
                </a:moveTo>
                <a:lnTo>
                  <a:pt x="2296160" y="2377440"/>
                </a:lnTo>
                <a:lnTo>
                  <a:pt x="2113280" y="487680"/>
                </a:lnTo>
                <a:lnTo>
                  <a:pt x="1137920" y="0"/>
                </a:lnTo>
                <a:lnTo>
                  <a:pt x="172720" y="477520"/>
                </a:lnTo>
                <a:lnTo>
                  <a:pt x="0" y="2357120"/>
                </a:lnTo>
                <a:close/>
              </a:path>
            </a:pathLst>
          </a:custGeom>
          <a:no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mn-lt"/>
              <a:ea typeface="+mn-ea"/>
              <a:cs typeface="+mn-cs"/>
              <a:sym typeface="ヒラギノ角ゴ ProN W3"/>
            </a:endParaRPr>
          </a:p>
        </p:txBody>
      </p:sp>
      <p:sp>
        <p:nvSpPr>
          <p:cNvPr id="29" name="テキスト ボックス 28">
            <a:extLst>
              <a:ext uri="{FF2B5EF4-FFF2-40B4-BE49-F238E27FC236}">
                <a16:creationId xmlns:a16="http://schemas.microsoft.com/office/drawing/2014/main" id="{3209ABDC-83B4-9648-56DB-3B53E860DD76}"/>
              </a:ext>
            </a:extLst>
          </p:cNvPr>
          <p:cNvSpPr txBox="1"/>
          <p:nvPr/>
        </p:nvSpPr>
        <p:spPr>
          <a:xfrm>
            <a:off x="12341797" y="10767189"/>
            <a:ext cx="650240" cy="10259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ja-JP" altLang="en-US" sz="30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rPr>
              <a:t>歩兵</a:t>
            </a:r>
          </a:p>
        </p:txBody>
      </p:sp>
      <p:sp>
        <p:nvSpPr>
          <p:cNvPr id="30" name="フリーフォーム 29">
            <a:extLst>
              <a:ext uri="{FF2B5EF4-FFF2-40B4-BE49-F238E27FC236}">
                <a16:creationId xmlns:a16="http://schemas.microsoft.com/office/drawing/2014/main" id="{E18051B7-FD6A-3BF9-BA90-E121093B8AA8}"/>
              </a:ext>
            </a:extLst>
          </p:cNvPr>
          <p:cNvSpPr/>
          <p:nvPr/>
        </p:nvSpPr>
        <p:spPr>
          <a:xfrm>
            <a:off x="13372628" y="10736068"/>
            <a:ext cx="852620" cy="1025922"/>
          </a:xfrm>
          <a:custGeom>
            <a:avLst/>
            <a:gdLst>
              <a:gd name="connsiteX0" fmla="*/ 0 w 2296160"/>
              <a:gd name="connsiteY0" fmla="*/ 2357120 h 2377440"/>
              <a:gd name="connsiteX1" fmla="*/ 2296160 w 2296160"/>
              <a:gd name="connsiteY1" fmla="*/ 2377440 h 2377440"/>
              <a:gd name="connsiteX2" fmla="*/ 2123440 w 2296160"/>
              <a:gd name="connsiteY2" fmla="*/ 568960 h 2377440"/>
              <a:gd name="connsiteX3" fmla="*/ 1137920 w 2296160"/>
              <a:gd name="connsiteY3" fmla="*/ 0 h 2377440"/>
              <a:gd name="connsiteX4" fmla="*/ 172720 w 2296160"/>
              <a:gd name="connsiteY4" fmla="*/ 477520 h 2377440"/>
              <a:gd name="connsiteX5" fmla="*/ 0 w 2296160"/>
              <a:gd name="connsiteY5" fmla="*/ 2357120 h 2377440"/>
              <a:gd name="connsiteX0" fmla="*/ 0 w 2296160"/>
              <a:gd name="connsiteY0" fmla="*/ 2357120 h 2377440"/>
              <a:gd name="connsiteX1" fmla="*/ 2296160 w 2296160"/>
              <a:gd name="connsiteY1" fmla="*/ 2377440 h 2377440"/>
              <a:gd name="connsiteX2" fmla="*/ 2113280 w 2296160"/>
              <a:gd name="connsiteY2" fmla="*/ 487680 h 2377440"/>
              <a:gd name="connsiteX3" fmla="*/ 1137920 w 2296160"/>
              <a:gd name="connsiteY3" fmla="*/ 0 h 2377440"/>
              <a:gd name="connsiteX4" fmla="*/ 172720 w 2296160"/>
              <a:gd name="connsiteY4" fmla="*/ 477520 h 2377440"/>
              <a:gd name="connsiteX5" fmla="*/ 0 w 2296160"/>
              <a:gd name="connsiteY5" fmla="*/ 2357120 h 2377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96160" h="2377440">
                <a:moveTo>
                  <a:pt x="0" y="2357120"/>
                </a:moveTo>
                <a:lnTo>
                  <a:pt x="2296160" y="2377440"/>
                </a:lnTo>
                <a:lnTo>
                  <a:pt x="2113280" y="487680"/>
                </a:lnTo>
                <a:lnTo>
                  <a:pt x="1137920" y="0"/>
                </a:lnTo>
                <a:lnTo>
                  <a:pt x="172720" y="477520"/>
                </a:lnTo>
                <a:lnTo>
                  <a:pt x="0" y="2357120"/>
                </a:lnTo>
                <a:close/>
              </a:path>
            </a:pathLst>
          </a:custGeom>
          <a:no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mn-lt"/>
              <a:ea typeface="+mn-ea"/>
              <a:cs typeface="+mn-cs"/>
              <a:sym typeface="ヒラギノ角ゴ ProN W3"/>
            </a:endParaRPr>
          </a:p>
        </p:txBody>
      </p:sp>
      <p:sp>
        <p:nvSpPr>
          <p:cNvPr id="31" name="テキスト ボックス 30">
            <a:extLst>
              <a:ext uri="{FF2B5EF4-FFF2-40B4-BE49-F238E27FC236}">
                <a16:creationId xmlns:a16="http://schemas.microsoft.com/office/drawing/2014/main" id="{604F782D-4577-869A-18FD-5D38DFFD0DF5}"/>
              </a:ext>
            </a:extLst>
          </p:cNvPr>
          <p:cNvSpPr txBox="1"/>
          <p:nvPr/>
        </p:nvSpPr>
        <p:spPr>
          <a:xfrm>
            <a:off x="13473818" y="10767189"/>
            <a:ext cx="650240" cy="10259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ja-JP" altLang="en-US" sz="30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rPr>
              <a:t>歩兵</a:t>
            </a:r>
          </a:p>
        </p:txBody>
      </p:sp>
      <p:sp>
        <p:nvSpPr>
          <p:cNvPr id="32" name="フリーフォーム 31">
            <a:extLst>
              <a:ext uri="{FF2B5EF4-FFF2-40B4-BE49-F238E27FC236}">
                <a16:creationId xmlns:a16="http://schemas.microsoft.com/office/drawing/2014/main" id="{FC29837F-2F95-0400-36F5-FF34A06C2CAC}"/>
              </a:ext>
            </a:extLst>
          </p:cNvPr>
          <p:cNvSpPr/>
          <p:nvPr/>
        </p:nvSpPr>
        <p:spPr>
          <a:xfrm>
            <a:off x="16342758" y="10439221"/>
            <a:ext cx="852620" cy="1025922"/>
          </a:xfrm>
          <a:custGeom>
            <a:avLst/>
            <a:gdLst>
              <a:gd name="connsiteX0" fmla="*/ 0 w 2296160"/>
              <a:gd name="connsiteY0" fmla="*/ 2357120 h 2377440"/>
              <a:gd name="connsiteX1" fmla="*/ 2296160 w 2296160"/>
              <a:gd name="connsiteY1" fmla="*/ 2377440 h 2377440"/>
              <a:gd name="connsiteX2" fmla="*/ 2123440 w 2296160"/>
              <a:gd name="connsiteY2" fmla="*/ 568960 h 2377440"/>
              <a:gd name="connsiteX3" fmla="*/ 1137920 w 2296160"/>
              <a:gd name="connsiteY3" fmla="*/ 0 h 2377440"/>
              <a:gd name="connsiteX4" fmla="*/ 172720 w 2296160"/>
              <a:gd name="connsiteY4" fmla="*/ 477520 h 2377440"/>
              <a:gd name="connsiteX5" fmla="*/ 0 w 2296160"/>
              <a:gd name="connsiteY5" fmla="*/ 2357120 h 2377440"/>
              <a:gd name="connsiteX0" fmla="*/ 0 w 2296160"/>
              <a:gd name="connsiteY0" fmla="*/ 2357120 h 2377440"/>
              <a:gd name="connsiteX1" fmla="*/ 2296160 w 2296160"/>
              <a:gd name="connsiteY1" fmla="*/ 2377440 h 2377440"/>
              <a:gd name="connsiteX2" fmla="*/ 2113280 w 2296160"/>
              <a:gd name="connsiteY2" fmla="*/ 487680 h 2377440"/>
              <a:gd name="connsiteX3" fmla="*/ 1137920 w 2296160"/>
              <a:gd name="connsiteY3" fmla="*/ 0 h 2377440"/>
              <a:gd name="connsiteX4" fmla="*/ 172720 w 2296160"/>
              <a:gd name="connsiteY4" fmla="*/ 477520 h 2377440"/>
              <a:gd name="connsiteX5" fmla="*/ 0 w 2296160"/>
              <a:gd name="connsiteY5" fmla="*/ 2357120 h 2377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96160" h="2377440">
                <a:moveTo>
                  <a:pt x="0" y="2357120"/>
                </a:moveTo>
                <a:lnTo>
                  <a:pt x="2296160" y="2377440"/>
                </a:lnTo>
                <a:lnTo>
                  <a:pt x="2113280" y="487680"/>
                </a:lnTo>
                <a:lnTo>
                  <a:pt x="1137920" y="0"/>
                </a:lnTo>
                <a:lnTo>
                  <a:pt x="172720" y="477520"/>
                </a:lnTo>
                <a:lnTo>
                  <a:pt x="0" y="2357120"/>
                </a:lnTo>
                <a:close/>
              </a:path>
            </a:pathLst>
          </a:custGeom>
          <a:no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mn-lt"/>
              <a:ea typeface="+mn-ea"/>
              <a:cs typeface="+mn-cs"/>
              <a:sym typeface="ヒラギノ角ゴ ProN W3"/>
            </a:endParaRPr>
          </a:p>
        </p:txBody>
      </p:sp>
      <p:sp>
        <p:nvSpPr>
          <p:cNvPr id="33" name="テキスト ボックス 32">
            <a:extLst>
              <a:ext uri="{FF2B5EF4-FFF2-40B4-BE49-F238E27FC236}">
                <a16:creationId xmlns:a16="http://schemas.microsoft.com/office/drawing/2014/main" id="{C2C882E9-9193-E1C8-BC76-2256F17109AF}"/>
              </a:ext>
            </a:extLst>
          </p:cNvPr>
          <p:cNvSpPr txBox="1"/>
          <p:nvPr/>
        </p:nvSpPr>
        <p:spPr>
          <a:xfrm>
            <a:off x="16443948" y="10470342"/>
            <a:ext cx="650240" cy="10259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ja-JP" altLang="en-US" sz="30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rPr>
              <a:t>歩兵</a:t>
            </a:r>
          </a:p>
        </p:txBody>
      </p:sp>
      <p:sp>
        <p:nvSpPr>
          <p:cNvPr id="34" name="フリーフォーム 33">
            <a:extLst>
              <a:ext uri="{FF2B5EF4-FFF2-40B4-BE49-F238E27FC236}">
                <a16:creationId xmlns:a16="http://schemas.microsoft.com/office/drawing/2014/main" id="{F0E660AF-08D7-C8B3-74B8-5CD3C3253503}"/>
              </a:ext>
            </a:extLst>
          </p:cNvPr>
          <p:cNvSpPr/>
          <p:nvPr/>
        </p:nvSpPr>
        <p:spPr>
          <a:xfrm>
            <a:off x="17449568" y="10439221"/>
            <a:ext cx="852620" cy="1025922"/>
          </a:xfrm>
          <a:custGeom>
            <a:avLst/>
            <a:gdLst>
              <a:gd name="connsiteX0" fmla="*/ 0 w 2296160"/>
              <a:gd name="connsiteY0" fmla="*/ 2357120 h 2377440"/>
              <a:gd name="connsiteX1" fmla="*/ 2296160 w 2296160"/>
              <a:gd name="connsiteY1" fmla="*/ 2377440 h 2377440"/>
              <a:gd name="connsiteX2" fmla="*/ 2123440 w 2296160"/>
              <a:gd name="connsiteY2" fmla="*/ 568960 h 2377440"/>
              <a:gd name="connsiteX3" fmla="*/ 1137920 w 2296160"/>
              <a:gd name="connsiteY3" fmla="*/ 0 h 2377440"/>
              <a:gd name="connsiteX4" fmla="*/ 172720 w 2296160"/>
              <a:gd name="connsiteY4" fmla="*/ 477520 h 2377440"/>
              <a:gd name="connsiteX5" fmla="*/ 0 w 2296160"/>
              <a:gd name="connsiteY5" fmla="*/ 2357120 h 2377440"/>
              <a:gd name="connsiteX0" fmla="*/ 0 w 2296160"/>
              <a:gd name="connsiteY0" fmla="*/ 2357120 h 2377440"/>
              <a:gd name="connsiteX1" fmla="*/ 2296160 w 2296160"/>
              <a:gd name="connsiteY1" fmla="*/ 2377440 h 2377440"/>
              <a:gd name="connsiteX2" fmla="*/ 2113280 w 2296160"/>
              <a:gd name="connsiteY2" fmla="*/ 487680 h 2377440"/>
              <a:gd name="connsiteX3" fmla="*/ 1137920 w 2296160"/>
              <a:gd name="connsiteY3" fmla="*/ 0 h 2377440"/>
              <a:gd name="connsiteX4" fmla="*/ 172720 w 2296160"/>
              <a:gd name="connsiteY4" fmla="*/ 477520 h 2377440"/>
              <a:gd name="connsiteX5" fmla="*/ 0 w 2296160"/>
              <a:gd name="connsiteY5" fmla="*/ 2357120 h 2377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96160" h="2377440">
                <a:moveTo>
                  <a:pt x="0" y="2357120"/>
                </a:moveTo>
                <a:lnTo>
                  <a:pt x="2296160" y="2377440"/>
                </a:lnTo>
                <a:lnTo>
                  <a:pt x="2113280" y="487680"/>
                </a:lnTo>
                <a:lnTo>
                  <a:pt x="1137920" y="0"/>
                </a:lnTo>
                <a:lnTo>
                  <a:pt x="172720" y="477520"/>
                </a:lnTo>
                <a:lnTo>
                  <a:pt x="0" y="2357120"/>
                </a:lnTo>
                <a:close/>
              </a:path>
            </a:pathLst>
          </a:custGeom>
          <a:no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mn-lt"/>
              <a:ea typeface="+mn-ea"/>
              <a:cs typeface="+mn-cs"/>
              <a:sym typeface="ヒラギノ角ゴ ProN W3"/>
            </a:endParaRPr>
          </a:p>
        </p:txBody>
      </p:sp>
      <p:sp>
        <p:nvSpPr>
          <p:cNvPr id="35" name="テキスト ボックス 34">
            <a:extLst>
              <a:ext uri="{FF2B5EF4-FFF2-40B4-BE49-F238E27FC236}">
                <a16:creationId xmlns:a16="http://schemas.microsoft.com/office/drawing/2014/main" id="{AD247D73-A858-8064-29D2-0A1071722077}"/>
              </a:ext>
            </a:extLst>
          </p:cNvPr>
          <p:cNvSpPr txBox="1"/>
          <p:nvPr/>
        </p:nvSpPr>
        <p:spPr>
          <a:xfrm>
            <a:off x="17550758" y="10470342"/>
            <a:ext cx="650240" cy="10259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ja-JP" altLang="en-US" sz="30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rPr>
              <a:t>歩兵</a:t>
            </a:r>
          </a:p>
        </p:txBody>
      </p:sp>
      <p:sp>
        <p:nvSpPr>
          <p:cNvPr id="36" name="フリーフォーム 35">
            <a:extLst>
              <a:ext uri="{FF2B5EF4-FFF2-40B4-BE49-F238E27FC236}">
                <a16:creationId xmlns:a16="http://schemas.microsoft.com/office/drawing/2014/main" id="{8580E824-81ED-C4ED-409E-05E7A6A403A9}"/>
              </a:ext>
            </a:extLst>
          </p:cNvPr>
          <p:cNvSpPr/>
          <p:nvPr/>
        </p:nvSpPr>
        <p:spPr>
          <a:xfrm>
            <a:off x="18629932" y="10439221"/>
            <a:ext cx="852620" cy="1025922"/>
          </a:xfrm>
          <a:custGeom>
            <a:avLst/>
            <a:gdLst>
              <a:gd name="connsiteX0" fmla="*/ 0 w 2296160"/>
              <a:gd name="connsiteY0" fmla="*/ 2357120 h 2377440"/>
              <a:gd name="connsiteX1" fmla="*/ 2296160 w 2296160"/>
              <a:gd name="connsiteY1" fmla="*/ 2377440 h 2377440"/>
              <a:gd name="connsiteX2" fmla="*/ 2123440 w 2296160"/>
              <a:gd name="connsiteY2" fmla="*/ 568960 h 2377440"/>
              <a:gd name="connsiteX3" fmla="*/ 1137920 w 2296160"/>
              <a:gd name="connsiteY3" fmla="*/ 0 h 2377440"/>
              <a:gd name="connsiteX4" fmla="*/ 172720 w 2296160"/>
              <a:gd name="connsiteY4" fmla="*/ 477520 h 2377440"/>
              <a:gd name="connsiteX5" fmla="*/ 0 w 2296160"/>
              <a:gd name="connsiteY5" fmla="*/ 2357120 h 2377440"/>
              <a:gd name="connsiteX0" fmla="*/ 0 w 2296160"/>
              <a:gd name="connsiteY0" fmla="*/ 2357120 h 2377440"/>
              <a:gd name="connsiteX1" fmla="*/ 2296160 w 2296160"/>
              <a:gd name="connsiteY1" fmla="*/ 2377440 h 2377440"/>
              <a:gd name="connsiteX2" fmla="*/ 2113280 w 2296160"/>
              <a:gd name="connsiteY2" fmla="*/ 487680 h 2377440"/>
              <a:gd name="connsiteX3" fmla="*/ 1137920 w 2296160"/>
              <a:gd name="connsiteY3" fmla="*/ 0 h 2377440"/>
              <a:gd name="connsiteX4" fmla="*/ 172720 w 2296160"/>
              <a:gd name="connsiteY4" fmla="*/ 477520 h 2377440"/>
              <a:gd name="connsiteX5" fmla="*/ 0 w 2296160"/>
              <a:gd name="connsiteY5" fmla="*/ 2357120 h 2377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96160" h="2377440">
                <a:moveTo>
                  <a:pt x="0" y="2357120"/>
                </a:moveTo>
                <a:lnTo>
                  <a:pt x="2296160" y="2377440"/>
                </a:lnTo>
                <a:lnTo>
                  <a:pt x="2113280" y="487680"/>
                </a:lnTo>
                <a:lnTo>
                  <a:pt x="1137920" y="0"/>
                </a:lnTo>
                <a:lnTo>
                  <a:pt x="172720" y="477520"/>
                </a:lnTo>
                <a:lnTo>
                  <a:pt x="0" y="2357120"/>
                </a:lnTo>
                <a:close/>
              </a:path>
            </a:pathLst>
          </a:custGeom>
          <a:no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mn-lt"/>
              <a:ea typeface="+mn-ea"/>
              <a:cs typeface="+mn-cs"/>
              <a:sym typeface="ヒラギノ角ゴ ProN W3"/>
            </a:endParaRPr>
          </a:p>
        </p:txBody>
      </p:sp>
      <p:sp>
        <p:nvSpPr>
          <p:cNvPr id="37" name="テキスト ボックス 36">
            <a:extLst>
              <a:ext uri="{FF2B5EF4-FFF2-40B4-BE49-F238E27FC236}">
                <a16:creationId xmlns:a16="http://schemas.microsoft.com/office/drawing/2014/main" id="{303939C3-9A98-869A-69C4-527342776756}"/>
              </a:ext>
            </a:extLst>
          </p:cNvPr>
          <p:cNvSpPr txBox="1"/>
          <p:nvPr/>
        </p:nvSpPr>
        <p:spPr>
          <a:xfrm>
            <a:off x="18731122" y="10470342"/>
            <a:ext cx="650240" cy="10259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ja-JP" altLang="en-US" sz="30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rPr>
              <a:t>歩兵</a:t>
            </a:r>
          </a:p>
        </p:txBody>
      </p:sp>
      <p:sp>
        <p:nvSpPr>
          <p:cNvPr id="38" name="フリーフォーム 37">
            <a:extLst>
              <a:ext uri="{FF2B5EF4-FFF2-40B4-BE49-F238E27FC236}">
                <a16:creationId xmlns:a16="http://schemas.microsoft.com/office/drawing/2014/main" id="{61BB0D3B-0D45-7438-DFAB-E0BDCCCD6A0C}"/>
              </a:ext>
            </a:extLst>
          </p:cNvPr>
          <p:cNvSpPr/>
          <p:nvPr/>
        </p:nvSpPr>
        <p:spPr>
          <a:xfrm>
            <a:off x="19761953" y="10439221"/>
            <a:ext cx="852620" cy="1025922"/>
          </a:xfrm>
          <a:custGeom>
            <a:avLst/>
            <a:gdLst>
              <a:gd name="connsiteX0" fmla="*/ 0 w 2296160"/>
              <a:gd name="connsiteY0" fmla="*/ 2357120 h 2377440"/>
              <a:gd name="connsiteX1" fmla="*/ 2296160 w 2296160"/>
              <a:gd name="connsiteY1" fmla="*/ 2377440 h 2377440"/>
              <a:gd name="connsiteX2" fmla="*/ 2123440 w 2296160"/>
              <a:gd name="connsiteY2" fmla="*/ 568960 h 2377440"/>
              <a:gd name="connsiteX3" fmla="*/ 1137920 w 2296160"/>
              <a:gd name="connsiteY3" fmla="*/ 0 h 2377440"/>
              <a:gd name="connsiteX4" fmla="*/ 172720 w 2296160"/>
              <a:gd name="connsiteY4" fmla="*/ 477520 h 2377440"/>
              <a:gd name="connsiteX5" fmla="*/ 0 w 2296160"/>
              <a:gd name="connsiteY5" fmla="*/ 2357120 h 2377440"/>
              <a:gd name="connsiteX0" fmla="*/ 0 w 2296160"/>
              <a:gd name="connsiteY0" fmla="*/ 2357120 h 2377440"/>
              <a:gd name="connsiteX1" fmla="*/ 2296160 w 2296160"/>
              <a:gd name="connsiteY1" fmla="*/ 2377440 h 2377440"/>
              <a:gd name="connsiteX2" fmla="*/ 2113280 w 2296160"/>
              <a:gd name="connsiteY2" fmla="*/ 487680 h 2377440"/>
              <a:gd name="connsiteX3" fmla="*/ 1137920 w 2296160"/>
              <a:gd name="connsiteY3" fmla="*/ 0 h 2377440"/>
              <a:gd name="connsiteX4" fmla="*/ 172720 w 2296160"/>
              <a:gd name="connsiteY4" fmla="*/ 477520 h 2377440"/>
              <a:gd name="connsiteX5" fmla="*/ 0 w 2296160"/>
              <a:gd name="connsiteY5" fmla="*/ 2357120 h 2377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96160" h="2377440">
                <a:moveTo>
                  <a:pt x="0" y="2357120"/>
                </a:moveTo>
                <a:lnTo>
                  <a:pt x="2296160" y="2377440"/>
                </a:lnTo>
                <a:lnTo>
                  <a:pt x="2113280" y="487680"/>
                </a:lnTo>
                <a:lnTo>
                  <a:pt x="1137920" y="0"/>
                </a:lnTo>
                <a:lnTo>
                  <a:pt x="172720" y="477520"/>
                </a:lnTo>
                <a:lnTo>
                  <a:pt x="0" y="2357120"/>
                </a:lnTo>
                <a:close/>
              </a:path>
            </a:pathLst>
          </a:custGeom>
          <a:no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mn-lt"/>
              <a:ea typeface="+mn-ea"/>
              <a:cs typeface="+mn-cs"/>
              <a:sym typeface="ヒラギノ角ゴ ProN W3"/>
            </a:endParaRPr>
          </a:p>
        </p:txBody>
      </p:sp>
      <p:sp>
        <p:nvSpPr>
          <p:cNvPr id="39" name="テキスト ボックス 38">
            <a:extLst>
              <a:ext uri="{FF2B5EF4-FFF2-40B4-BE49-F238E27FC236}">
                <a16:creationId xmlns:a16="http://schemas.microsoft.com/office/drawing/2014/main" id="{E5B44A5E-F063-F118-F4F7-531FA2EB22E5}"/>
              </a:ext>
            </a:extLst>
          </p:cNvPr>
          <p:cNvSpPr txBox="1"/>
          <p:nvPr/>
        </p:nvSpPr>
        <p:spPr>
          <a:xfrm>
            <a:off x="19863143" y="10470342"/>
            <a:ext cx="650240" cy="10259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ja-JP" altLang="en-US" sz="30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rPr>
              <a:t>歩兵</a:t>
            </a:r>
          </a:p>
        </p:txBody>
      </p:sp>
      <p:sp>
        <p:nvSpPr>
          <p:cNvPr id="40" name="フリーフォーム 39">
            <a:extLst>
              <a:ext uri="{FF2B5EF4-FFF2-40B4-BE49-F238E27FC236}">
                <a16:creationId xmlns:a16="http://schemas.microsoft.com/office/drawing/2014/main" id="{E1B92152-1F57-1B64-1AD7-D8A3FF32BBE8}"/>
              </a:ext>
            </a:extLst>
          </p:cNvPr>
          <p:cNvSpPr/>
          <p:nvPr/>
        </p:nvSpPr>
        <p:spPr>
          <a:xfrm>
            <a:off x="20969716" y="10439221"/>
            <a:ext cx="852620" cy="1025922"/>
          </a:xfrm>
          <a:custGeom>
            <a:avLst/>
            <a:gdLst>
              <a:gd name="connsiteX0" fmla="*/ 0 w 2296160"/>
              <a:gd name="connsiteY0" fmla="*/ 2357120 h 2377440"/>
              <a:gd name="connsiteX1" fmla="*/ 2296160 w 2296160"/>
              <a:gd name="connsiteY1" fmla="*/ 2377440 h 2377440"/>
              <a:gd name="connsiteX2" fmla="*/ 2123440 w 2296160"/>
              <a:gd name="connsiteY2" fmla="*/ 568960 h 2377440"/>
              <a:gd name="connsiteX3" fmla="*/ 1137920 w 2296160"/>
              <a:gd name="connsiteY3" fmla="*/ 0 h 2377440"/>
              <a:gd name="connsiteX4" fmla="*/ 172720 w 2296160"/>
              <a:gd name="connsiteY4" fmla="*/ 477520 h 2377440"/>
              <a:gd name="connsiteX5" fmla="*/ 0 w 2296160"/>
              <a:gd name="connsiteY5" fmla="*/ 2357120 h 2377440"/>
              <a:gd name="connsiteX0" fmla="*/ 0 w 2296160"/>
              <a:gd name="connsiteY0" fmla="*/ 2357120 h 2377440"/>
              <a:gd name="connsiteX1" fmla="*/ 2296160 w 2296160"/>
              <a:gd name="connsiteY1" fmla="*/ 2377440 h 2377440"/>
              <a:gd name="connsiteX2" fmla="*/ 2113280 w 2296160"/>
              <a:gd name="connsiteY2" fmla="*/ 487680 h 2377440"/>
              <a:gd name="connsiteX3" fmla="*/ 1137920 w 2296160"/>
              <a:gd name="connsiteY3" fmla="*/ 0 h 2377440"/>
              <a:gd name="connsiteX4" fmla="*/ 172720 w 2296160"/>
              <a:gd name="connsiteY4" fmla="*/ 477520 h 2377440"/>
              <a:gd name="connsiteX5" fmla="*/ 0 w 2296160"/>
              <a:gd name="connsiteY5" fmla="*/ 2357120 h 2377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96160" h="2377440">
                <a:moveTo>
                  <a:pt x="0" y="2357120"/>
                </a:moveTo>
                <a:lnTo>
                  <a:pt x="2296160" y="2377440"/>
                </a:lnTo>
                <a:lnTo>
                  <a:pt x="2113280" y="487680"/>
                </a:lnTo>
                <a:lnTo>
                  <a:pt x="1137920" y="0"/>
                </a:lnTo>
                <a:lnTo>
                  <a:pt x="172720" y="477520"/>
                </a:lnTo>
                <a:lnTo>
                  <a:pt x="0" y="2357120"/>
                </a:lnTo>
                <a:close/>
              </a:path>
            </a:pathLst>
          </a:custGeom>
          <a:no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mn-lt"/>
              <a:ea typeface="+mn-ea"/>
              <a:cs typeface="+mn-cs"/>
              <a:sym typeface="ヒラギノ角ゴ ProN W3"/>
            </a:endParaRPr>
          </a:p>
        </p:txBody>
      </p:sp>
      <p:sp>
        <p:nvSpPr>
          <p:cNvPr id="41" name="テキスト ボックス 40">
            <a:extLst>
              <a:ext uri="{FF2B5EF4-FFF2-40B4-BE49-F238E27FC236}">
                <a16:creationId xmlns:a16="http://schemas.microsoft.com/office/drawing/2014/main" id="{D8AEA46A-B1E4-5191-8B0D-1312FB42B8E0}"/>
              </a:ext>
            </a:extLst>
          </p:cNvPr>
          <p:cNvSpPr txBox="1"/>
          <p:nvPr/>
        </p:nvSpPr>
        <p:spPr>
          <a:xfrm>
            <a:off x="21070906" y="10470342"/>
            <a:ext cx="650240" cy="10259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ja-JP" altLang="en-US" sz="30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rPr>
              <a:t>歩兵</a:t>
            </a:r>
          </a:p>
        </p:txBody>
      </p:sp>
      <p:sp>
        <p:nvSpPr>
          <p:cNvPr id="42" name="フリーフォーム 41">
            <a:extLst>
              <a:ext uri="{FF2B5EF4-FFF2-40B4-BE49-F238E27FC236}">
                <a16:creationId xmlns:a16="http://schemas.microsoft.com/office/drawing/2014/main" id="{3CAC06C8-8379-FDFA-4275-BF28A5F5BFEC}"/>
              </a:ext>
            </a:extLst>
          </p:cNvPr>
          <p:cNvSpPr/>
          <p:nvPr/>
        </p:nvSpPr>
        <p:spPr>
          <a:xfrm>
            <a:off x="22076289" y="10470316"/>
            <a:ext cx="852620" cy="1025922"/>
          </a:xfrm>
          <a:custGeom>
            <a:avLst/>
            <a:gdLst>
              <a:gd name="connsiteX0" fmla="*/ 0 w 2296160"/>
              <a:gd name="connsiteY0" fmla="*/ 2357120 h 2377440"/>
              <a:gd name="connsiteX1" fmla="*/ 2296160 w 2296160"/>
              <a:gd name="connsiteY1" fmla="*/ 2377440 h 2377440"/>
              <a:gd name="connsiteX2" fmla="*/ 2123440 w 2296160"/>
              <a:gd name="connsiteY2" fmla="*/ 568960 h 2377440"/>
              <a:gd name="connsiteX3" fmla="*/ 1137920 w 2296160"/>
              <a:gd name="connsiteY3" fmla="*/ 0 h 2377440"/>
              <a:gd name="connsiteX4" fmla="*/ 172720 w 2296160"/>
              <a:gd name="connsiteY4" fmla="*/ 477520 h 2377440"/>
              <a:gd name="connsiteX5" fmla="*/ 0 w 2296160"/>
              <a:gd name="connsiteY5" fmla="*/ 2357120 h 2377440"/>
              <a:gd name="connsiteX0" fmla="*/ 0 w 2296160"/>
              <a:gd name="connsiteY0" fmla="*/ 2357120 h 2377440"/>
              <a:gd name="connsiteX1" fmla="*/ 2296160 w 2296160"/>
              <a:gd name="connsiteY1" fmla="*/ 2377440 h 2377440"/>
              <a:gd name="connsiteX2" fmla="*/ 2113280 w 2296160"/>
              <a:gd name="connsiteY2" fmla="*/ 487680 h 2377440"/>
              <a:gd name="connsiteX3" fmla="*/ 1137920 w 2296160"/>
              <a:gd name="connsiteY3" fmla="*/ 0 h 2377440"/>
              <a:gd name="connsiteX4" fmla="*/ 172720 w 2296160"/>
              <a:gd name="connsiteY4" fmla="*/ 477520 h 2377440"/>
              <a:gd name="connsiteX5" fmla="*/ 0 w 2296160"/>
              <a:gd name="connsiteY5" fmla="*/ 2357120 h 2377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96160" h="2377440">
                <a:moveTo>
                  <a:pt x="0" y="2357120"/>
                </a:moveTo>
                <a:lnTo>
                  <a:pt x="2296160" y="2377440"/>
                </a:lnTo>
                <a:lnTo>
                  <a:pt x="2113280" y="487680"/>
                </a:lnTo>
                <a:lnTo>
                  <a:pt x="1137920" y="0"/>
                </a:lnTo>
                <a:lnTo>
                  <a:pt x="172720" y="477520"/>
                </a:lnTo>
                <a:lnTo>
                  <a:pt x="0" y="2357120"/>
                </a:lnTo>
                <a:close/>
              </a:path>
            </a:pathLst>
          </a:custGeom>
          <a:no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mn-lt"/>
              <a:ea typeface="+mn-ea"/>
              <a:cs typeface="+mn-cs"/>
              <a:sym typeface="ヒラギノ角ゴ ProN W3"/>
            </a:endParaRPr>
          </a:p>
        </p:txBody>
      </p:sp>
      <p:sp>
        <p:nvSpPr>
          <p:cNvPr id="43" name="テキスト ボックス 42">
            <a:extLst>
              <a:ext uri="{FF2B5EF4-FFF2-40B4-BE49-F238E27FC236}">
                <a16:creationId xmlns:a16="http://schemas.microsoft.com/office/drawing/2014/main" id="{88625623-ACF4-83EF-2084-D954B8007116}"/>
              </a:ext>
            </a:extLst>
          </p:cNvPr>
          <p:cNvSpPr txBox="1"/>
          <p:nvPr/>
        </p:nvSpPr>
        <p:spPr>
          <a:xfrm>
            <a:off x="22177479" y="10501437"/>
            <a:ext cx="650240" cy="10259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ja-JP" altLang="en-US" sz="30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rPr>
              <a:t>歩兵</a:t>
            </a:r>
          </a:p>
        </p:txBody>
      </p:sp>
      <p:sp>
        <p:nvSpPr>
          <p:cNvPr id="44" name="フリーフォーム 43">
            <a:extLst>
              <a:ext uri="{FF2B5EF4-FFF2-40B4-BE49-F238E27FC236}">
                <a16:creationId xmlns:a16="http://schemas.microsoft.com/office/drawing/2014/main" id="{20A588AD-BB8B-93DB-BC77-D22CAEF871A6}"/>
              </a:ext>
            </a:extLst>
          </p:cNvPr>
          <p:cNvSpPr/>
          <p:nvPr/>
        </p:nvSpPr>
        <p:spPr>
          <a:xfrm>
            <a:off x="16328659" y="11793111"/>
            <a:ext cx="852620" cy="1025922"/>
          </a:xfrm>
          <a:custGeom>
            <a:avLst/>
            <a:gdLst>
              <a:gd name="connsiteX0" fmla="*/ 0 w 2296160"/>
              <a:gd name="connsiteY0" fmla="*/ 2357120 h 2377440"/>
              <a:gd name="connsiteX1" fmla="*/ 2296160 w 2296160"/>
              <a:gd name="connsiteY1" fmla="*/ 2377440 h 2377440"/>
              <a:gd name="connsiteX2" fmla="*/ 2123440 w 2296160"/>
              <a:gd name="connsiteY2" fmla="*/ 568960 h 2377440"/>
              <a:gd name="connsiteX3" fmla="*/ 1137920 w 2296160"/>
              <a:gd name="connsiteY3" fmla="*/ 0 h 2377440"/>
              <a:gd name="connsiteX4" fmla="*/ 172720 w 2296160"/>
              <a:gd name="connsiteY4" fmla="*/ 477520 h 2377440"/>
              <a:gd name="connsiteX5" fmla="*/ 0 w 2296160"/>
              <a:gd name="connsiteY5" fmla="*/ 2357120 h 2377440"/>
              <a:gd name="connsiteX0" fmla="*/ 0 w 2296160"/>
              <a:gd name="connsiteY0" fmla="*/ 2357120 h 2377440"/>
              <a:gd name="connsiteX1" fmla="*/ 2296160 w 2296160"/>
              <a:gd name="connsiteY1" fmla="*/ 2377440 h 2377440"/>
              <a:gd name="connsiteX2" fmla="*/ 2113280 w 2296160"/>
              <a:gd name="connsiteY2" fmla="*/ 487680 h 2377440"/>
              <a:gd name="connsiteX3" fmla="*/ 1137920 w 2296160"/>
              <a:gd name="connsiteY3" fmla="*/ 0 h 2377440"/>
              <a:gd name="connsiteX4" fmla="*/ 172720 w 2296160"/>
              <a:gd name="connsiteY4" fmla="*/ 477520 h 2377440"/>
              <a:gd name="connsiteX5" fmla="*/ 0 w 2296160"/>
              <a:gd name="connsiteY5" fmla="*/ 2357120 h 2377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96160" h="2377440">
                <a:moveTo>
                  <a:pt x="0" y="2357120"/>
                </a:moveTo>
                <a:lnTo>
                  <a:pt x="2296160" y="2377440"/>
                </a:lnTo>
                <a:lnTo>
                  <a:pt x="2113280" y="487680"/>
                </a:lnTo>
                <a:lnTo>
                  <a:pt x="1137920" y="0"/>
                </a:lnTo>
                <a:lnTo>
                  <a:pt x="172720" y="477520"/>
                </a:lnTo>
                <a:lnTo>
                  <a:pt x="0" y="2357120"/>
                </a:lnTo>
                <a:close/>
              </a:path>
            </a:pathLst>
          </a:custGeom>
          <a:no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mn-lt"/>
              <a:ea typeface="+mn-ea"/>
              <a:cs typeface="+mn-cs"/>
              <a:sym typeface="ヒラギノ角ゴ ProN W3"/>
            </a:endParaRPr>
          </a:p>
        </p:txBody>
      </p:sp>
      <p:sp>
        <p:nvSpPr>
          <p:cNvPr id="45" name="テキスト ボックス 44">
            <a:extLst>
              <a:ext uri="{FF2B5EF4-FFF2-40B4-BE49-F238E27FC236}">
                <a16:creationId xmlns:a16="http://schemas.microsoft.com/office/drawing/2014/main" id="{2A29FBEC-068D-87FE-7AAC-096C0F9E0FAA}"/>
              </a:ext>
            </a:extLst>
          </p:cNvPr>
          <p:cNvSpPr txBox="1"/>
          <p:nvPr/>
        </p:nvSpPr>
        <p:spPr>
          <a:xfrm>
            <a:off x="16429849" y="11824232"/>
            <a:ext cx="650240" cy="10259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ja-JP" altLang="en-US" sz="30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rPr>
              <a:t>歩兵</a:t>
            </a:r>
          </a:p>
        </p:txBody>
      </p:sp>
      <p:sp>
        <p:nvSpPr>
          <p:cNvPr id="46" name="フリーフォーム 45">
            <a:extLst>
              <a:ext uri="{FF2B5EF4-FFF2-40B4-BE49-F238E27FC236}">
                <a16:creationId xmlns:a16="http://schemas.microsoft.com/office/drawing/2014/main" id="{73E1B5CE-0505-02A4-71ED-7BF28F843608}"/>
              </a:ext>
            </a:extLst>
          </p:cNvPr>
          <p:cNvSpPr/>
          <p:nvPr/>
        </p:nvSpPr>
        <p:spPr>
          <a:xfrm>
            <a:off x="17435469" y="11793111"/>
            <a:ext cx="852620" cy="1025922"/>
          </a:xfrm>
          <a:custGeom>
            <a:avLst/>
            <a:gdLst>
              <a:gd name="connsiteX0" fmla="*/ 0 w 2296160"/>
              <a:gd name="connsiteY0" fmla="*/ 2357120 h 2377440"/>
              <a:gd name="connsiteX1" fmla="*/ 2296160 w 2296160"/>
              <a:gd name="connsiteY1" fmla="*/ 2377440 h 2377440"/>
              <a:gd name="connsiteX2" fmla="*/ 2123440 w 2296160"/>
              <a:gd name="connsiteY2" fmla="*/ 568960 h 2377440"/>
              <a:gd name="connsiteX3" fmla="*/ 1137920 w 2296160"/>
              <a:gd name="connsiteY3" fmla="*/ 0 h 2377440"/>
              <a:gd name="connsiteX4" fmla="*/ 172720 w 2296160"/>
              <a:gd name="connsiteY4" fmla="*/ 477520 h 2377440"/>
              <a:gd name="connsiteX5" fmla="*/ 0 w 2296160"/>
              <a:gd name="connsiteY5" fmla="*/ 2357120 h 2377440"/>
              <a:gd name="connsiteX0" fmla="*/ 0 w 2296160"/>
              <a:gd name="connsiteY0" fmla="*/ 2357120 h 2377440"/>
              <a:gd name="connsiteX1" fmla="*/ 2296160 w 2296160"/>
              <a:gd name="connsiteY1" fmla="*/ 2377440 h 2377440"/>
              <a:gd name="connsiteX2" fmla="*/ 2113280 w 2296160"/>
              <a:gd name="connsiteY2" fmla="*/ 487680 h 2377440"/>
              <a:gd name="connsiteX3" fmla="*/ 1137920 w 2296160"/>
              <a:gd name="connsiteY3" fmla="*/ 0 h 2377440"/>
              <a:gd name="connsiteX4" fmla="*/ 172720 w 2296160"/>
              <a:gd name="connsiteY4" fmla="*/ 477520 h 2377440"/>
              <a:gd name="connsiteX5" fmla="*/ 0 w 2296160"/>
              <a:gd name="connsiteY5" fmla="*/ 2357120 h 2377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96160" h="2377440">
                <a:moveTo>
                  <a:pt x="0" y="2357120"/>
                </a:moveTo>
                <a:lnTo>
                  <a:pt x="2296160" y="2377440"/>
                </a:lnTo>
                <a:lnTo>
                  <a:pt x="2113280" y="487680"/>
                </a:lnTo>
                <a:lnTo>
                  <a:pt x="1137920" y="0"/>
                </a:lnTo>
                <a:lnTo>
                  <a:pt x="172720" y="477520"/>
                </a:lnTo>
                <a:lnTo>
                  <a:pt x="0" y="2357120"/>
                </a:lnTo>
                <a:close/>
              </a:path>
            </a:pathLst>
          </a:custGeom>
          <a:no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mn-lt"/>
              <a:ea typeface="+mn-ea"/>
              <a:cs typeface="+mn-cs"/>
              <a:sym typeface="ヒラギノ角ゴ ProN W3"/>
            </a:endParaRPr>
          </a:p>
        </p:txBody>
      </p:sp>
      <p:sp>
        <p:nvSpPr>
          <p:cNvPr id="47" name="テキスト ボックス 46">
            <a:extLst>
              <a:ext uri="{FF2B5EF4-FFF2-40B4-BE49-F238E27FC236}">
                <a16:creationId xmlns:a16="http://schemas.microsoft.com/office/drawing/2014/main" id="{2F6E69C8-DF5E-EDE2-485D-56341F0D5588}"/>
              </a:ext>
            </a:extLst>
          </p:cNvPr>
          <p:cNvSpPr txBox="1"/>
          <p:nvPr/>
        </p:nvSpPr>
        <p:spPr>
          <a:xfrm>
            <a:off x="17536659" y="11824232"/>
            <a:ext cx="650240" cy="10259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ja-JP" altLang="en-US" sz="30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rPr>
              <a:t>歩兵</a:t>
            </a:r>
          </a:p>
        </p:txBody>
      </p:sp>
      <p:sp>
        <p:nvSpPr>
          <p:cNvPr id="48" name="フリーフォーム 47">
            <a:extLst>
              <a:ext uri="{FF2B5EF4-FFF2-40B4-BE49-F238E27FC236}">
                <a16:creationId xmlns:a16="http://schemas.microsoft.com/office/drawing/2014/main" id="{63148C05-CBFE-9AA2-94BA-F6CB7A80B19B}"/>
              </a:ext>
            </a:extLst>
          </p:cNvPr>
          <p:cNvSpPr/>
          <p:nvPr/>
        </p:nvSpPr>
        <p:spPr>
          <a:xfrm>
            <a:off x="18615833" y="11793111"/>
            <a:ext cx="852620" cy="1025922"/>
          </a:xfrm>
          <a:custGeom>
            <a:avLst/>
            <a:gdLst>
              <a:gd name="connsiteX0" fmla="*/ 0 w 2296160"/>
              <a:gd name="connsiteY0" fmla="*/ 2357120 h 2377440"/>
              <a:gd name="connsiteX1" fmla="*/ 2296160 w 2296160"/>
              <a:gd name="connsiteY1" fmla="*/ 2377440 h 2377440"/>
              <a:gd name="connsiteX2" fmla="*/ 2123440 w 2296160"/>
              <a:gd name="connsiteY2" fmla="*/ 568960 h 2377440"/>
              <a:gd name="connsiteX3" fmla="*/ 1137920 w 2296160"/>
              <a:gd name="connsiteY3" fmla="*/ 0 h 2377440"/>
              <a:gd name="connsiteX4" fmla="*/ 172720 w 2296160"/>
              <a:gd name="connsiteY4" fmla="*/ 477520 h 2377440"/>
              <a:gd name="connsiteX5" fmla="*/ 0 w 2296160"/>
              <a:gd name="connsiteY5" fmla="*/ 2357120 h 2377440"/>
              <a:gd name="connsiteX0" fmla="*/ 0 w 2296160"/>
              <a:gd name="connsiteY0" fmla="*/ 2357120 h 2377440"/>
              <a:gd name="connsiteX1" fmla="*/ 2296160 w 2296160"/>
              <a:gd name="connsiteY1" fmla="*/ 2377440 h 2377440"/>
              <a:gd name="connsiteX2" fmla="*/ 2113280 w 2296160"/>
              <a:gd name="connsiteY2" fmla="*/ 487680 h 2377440"/>
              <a:gd name="connsiteX3" fmla="*/ 1137920 w 2296160"/>
              <a:gd name="connsiteY3" fmla="*/ 0 h 2377440"/>
              <a:gd name="connsiteX4" fmla="*/ 172720 w 2296160"/>
              <a:gd name="connsiteY4" fmla="*/ 477520 h 2377440"/>
              <a:gd name="connsiteX5" fmla="*/ 0 w 2296160"/>
              <a:gd name="connsiteY5" fmla="*/ 2357120 h 2377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96160" h="2377440">
                <a:moveTo>
                  <a:pt x="0" y="2357120"/>
                </a:moveTo>
                <a:lnTo>
                  <a:pt x="2296160" y="2377440"/>
                </a:lnTo>
                <a:lnTo>
                  <a:pt x="2113280" y="487680"/>
                </a:lnTo>
                <a:lnTo>
                  <a:pt x="1137920" y="0"/>
                </a:lnTo>
                <a:lnTo>
                  <a:pt x="172720" y="477520"/>
                </a:lnTo>
                <a:lnTo>
                  <a:pt x="0" y="2357120"/>
                </a:lnTo>
                <a:close/>
              </a:path>
            </a:pathLst>
          </a:custGeom>
          <a:no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mn-lt"/>
              <a:ea typeface="+mn-ea"/>
              <a:cs typeface="+mn-cs"/>
              <a:sym typeface="ヒラギノ角ゴ ProN W3"/>
            </a:endParaRPr>
          </a:p>
        </p:txBody>
      </p:sp>
      <p:sp>
        <p:nvSpPr>
          <p:cNvPr id="49" name="テキスト ボックス 48">
            <a:extLst>
              <a:ext uri="{FF2B5EF4-FFF2-40B4-BE49-F238E27FC236}">
                <a16:creationId xmlns:a16="http://schemas.microsoft.com/office/drawing/2014/main" id="{D444F7A6-C87F-D136-44F5-C3DDE22194F1}"/>
              </a:ext>
            </a:extLst>
          </p:cNvPr>
          <p:cNvSpPr txBox="1"/>
          <p:nvPr/>
        </p:nvSpPr>
        <p:spPr>
          <a:xfrm>
            <a:off x="18717023" y="11824232"/>
            <a:ext cx="650240" cy="10259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ja-JP" altLang="en-US" sz="30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rPr>
              <a:t>歩兵</a:t>
            </a:r>
          </a:p>
        </p:txBody>
      </p:sp>
      <p:sp>
        <p:nvSpPr>
          <p:cNvPr id="50" name="フリーフォーム 49">
            <a:extLst>
              <a:ext uri="{FF2B5EF4-FFF2-40B4-BE49-F238E27FC236}">
                <a16:creationId xmlns:a16="http://schemas.microsoft.com/office/drawing/2014/main" id="{B4BD93D4-E414-2883-D139-DEF01A3F0FCD}"/>
              </a:ext>
            </a:extLst>
          </p:cNvPr>
          <p:cNvSpPr/>
          <p:nvPr/>
        </p:nvSpPr>
        <p:spPr>
          <a:xfrm>
            <a:off x="19747854" y="11793111"/>
            <a:ext cx="852620" cy="1025922"/>
          </a:xfrm>
          <a:custGeom>
            <a:avLst/>
            <a:gdLst>
              <a:gd name="connsiteX0" fmla="*/ 0 w 2296160"/>
              <a:gd name="connsiteY0" fmla="*/ 2357120 h 2377440"/>
              <a:gd name="connsiteX1" fmla="*/ 2296160 w 2296160"/>
              <a:gd name="connsiteY1" fmla="*/ 2377440 h 2377440"/>
              <a:gd name="connsiteX2" fmla="*/ 2123440 w 2296160"/>
              <a:gd name="connsiteY2" fmla="*/ 568960 h 2377440"/>
              <a:gd name="connsiteX3" fmla="*/ 1137920 w 2296160"/>
              <a:gd name="connsiteY3" fmla="*/ 0 h 2377440"/>
              <a:gd name="connsiteX4" fmla="*/ 172720 w 2296160"/>
              <a:gd name="connsiteY4" fmla="*/ 477520 h 2377440"/>
              <a:gd name="connsiteX5" fmla="*/ 0 w 2296160"/>
              <a:gd name="connsiteY5" fmla="*/ 2357120 h 2377440"/>
              <a:gd name="connsiteX0" fmla="*/ 0 w 2296160"/>
              <a:gd name="connsiteY0" fmla="*/ 2357120 h 2377440"/>
              <a:gd name="connsiteX1" fmla="*/ 2296160 w 2296160"/>
              <a:gd name="connsiteY1" fmla="*/ 2377440 h 2377440"/>
              <a:gd name="connsiteX2" fmla="*/ 2113280 w 2296160"/>
              <a:gd name="connsiteY2" fmla="*/ 487680 h 2377440"/>
              <a:gd name="connsiteX3" fmla="*/ 1137920 w 2296160"/>
              <a:gd name="connsiteY3" fmla="*/ 0 h 2377440"/>
              <a:gd name="connsiteX4" fmla="*/ 172720 w 2296160"/>
              <a:gd name="connsiteY4" fmla="*/ 477520 h 2377440"/>
              <a:gd name="connsiteX5" fmla="*/ 0 w 2296160"/>
              <a:gd name="connsiteY5" fmla="*/ 2357120 h 2377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96160" h="2377440">
                <a:moveTo>
                  <a:pt x="0" y="2357120"/>
                </a:moveTo>
                <a:lnTo>
                  <a:pt x="2296160" y="2377440"/>
                </a:lnTo>
                <a:lnTo>
                  <a:pt x="2113280" y="487680"/>
                </a:lnTo>
                <a:lnTo>
                  <a:pt x="1137920" y="0"/>
                </a:lnTo>
                <a:lnTo>
                  <a:pt x="172720" y="477520"/>
                </a:lnTo>
                <a:lnTo>
                  <a:pt x="0" y="2357120"/>
                </a:lnTo>
                <a:close/>
              </a:path>
            </a:pathLst>
          </a:custGeom>
          <a:no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mn-lt"/>
              <a:ea typeface="+mn-ea"/>
              <a:cs typeface="+mn-cs"/>
              <a:sym typeface="ヒラギノ角ゴ ProN W3"/>
            </a:endParaRPr>
          </a:p>
        </p:txBody>
      </p:sp>
      <p:sp>
        <p:nvSpPr>
          <p:cNvPr id="51" name="テキスト ボックス 50">
            <a:extLst>
              <a:ext uri="{FF2B5EF4-FFF2-40B4-BE49-F238E27FC236}">
                <a16:creationId xmlns:a16="http://schemas.microsoft.com/office/drawing/2014/main" id="{71B516BC-FB8F-43AC-6C2E-E293A5332CC4}"/>
              </a:ext>
            </a:extLst>
          </p:cNvPr>
          <p:cNvSpPr txBox="1"/>
          <p:nvPr/>
        </p:nvSpPr>
        <p:spPr>
          <a:xfrm>
            <a:off x="19849044" y="11824232"/>
            <a:ext cx="650240" cy="10259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ja-JP" altLang="en-US" sz="30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rPr>
              <a:t>歩兵</a:t>
            </a:r>
          </a:p>
        </p:txBody>
      </p:sp>
      <p:sp>
        <p:nvSpPr>
          <p:cNvPr id="52" name="フリーフォーム 51">
            <a:extLst>
              <a:ext uri="{FF2B5EF4-FFF2-40B4-BE49-F238E27FC236}">
                <a16:creationId xmlns:a16="http://schemas.microsoft.com/office/drawing/2014/main" id="{B3A0DCEE-2A92-CD7D-9775-0686BCCC0EFA}"/>
              </a:ext>
            </a:extLst>
          </p:cNvPr>
          <p:cNvSpPr/>
          <p:nvPr/>
        </p:nvSpPr>
        <p:spPr>
          <a:xfrm>
            <a:off x="20955617" y="11793111"/>
            <a:ext cx="852620" cy="1025922"/>
          </a:xfrm>
          <a:custGeom>
            <a:avLst/>
            <a:gdLst>
              <a:gd name="connsiteX0" fmla="*/ 0 w 2296160"/>
              <a:gd name="connsiteY0" fmla="*/ 2357120 h 2377440"/>
              <a:gd name="connsiteX1" fmla="*/ 2296160 w 2296160"/>
              <a:gd name="connsiteY1" fmla="*/ 2377440 h 2377440"/>
              <a:gd name="connsiteX2" fmla="*/ 2123440 w 2296160"/>
              <a:gd name="connsiteY2" fmla="*/ 568960 h 2377440"/>
              <a:gd name="connsiteX3" fmla="*/ 1137920 w 2296160"/>
              <a:gd name="connsiteY3" fmla="*/ 0 h 2377440"/>
              <a:gd name="connsiteX4" fmla="*/ 172720 w 2296160"/>
              <a:gd name="connsiteY4" fmla="*/ 477520 h 2377440"/>
              <a:gd name="connsiteX5" fmla="*/ 0 w 2296160"/>
              <a:gd name="connsiteY5" fmla="*/ 2357120 h 2377440"/>
              <a:gd name="connsiteX0" fmla="*/ 0 w 2296160"/>
              <a:gd name="connsiteY0" fmla="*/ 2357120 h 2377440"/>
              <a:gd name="connsiteX1" fmla="*/ 2296160 w 2296160"/>
              <a:gd name="connsiteY1" fmla="*/ 2377440 h 2377440"/>
              <a:gd name="connsiteX2" fmla="*/ 2113280 w 2296160"/>
              <a:gd name="connsiteY2" fmla="*/ 487680 h 2377440"/>
              <a:gd name="connsiteX3" fmla="*/ 1137920 w 2296160"/>
              <a:gd name="connsiteY3" fmla="*/ 0 h 2377440"/>
              <a:gd name="connsiteX4" fmla="*/ 172720 w 2296160"/>
              <a:gd name="connsiteY4" fmla="*/ 477520 h 2377440"/>
              <a:gd name="connsiteX5" fmla="*/ 0 w 2296160"/>
              <a:gd name="connsiteY5" fmla="*/ 2357120 h 2377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96160" h="2377440">
                <a:moveTo>
                  <a:pt x="0" y="2357120"/>
                </a:moveTo>
                <a:lnTo>
                  <a:pt x="2296160" y="2377440"/>
                </a:lnTo>
                <a:lnTo>
                  <a:pt x="2113280" y="487680"/>
                </a:lnTo>
                <a:lnTo>
                  <a:pt x="1137920" y="0"/>
                </a:lnTo>
                <a:lnTo>
                  <a:pt x="172720" y="477520"/>
                </a:lnTo>
                <a:lnTo>
                  <a:pt x="0" y="2357120"/>
                </a:lnTo>
                <a:close/>
              </a:path>
            </a:pathLst>
          </a:custGeom>
          <a:no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mn-lt"/>
              <a:ea typeface="+mn-ea"/>
              <a:cs typeface="+mn-cs"/>
              <a:sym typeface="ヒラギノ角ゴ ProN W3"/>
            </a:endParaRPr>
          </a:p>
        </p:txBody>
      </p:sp>
      <p:sp>
        <p:nvSpPr>
          <p:cNvPr id="53" name="テキスト ボックス 52">
            <a:extLst>
              <a:ext uri="{FF2B5EF4-FFF2-40B4-BE49-F238E27FC236}">
                <a16:creationId xmlns:a16="http://schemas.microsoft.com/office/drawing/2014/main" id="{D35C14D9-1E99-3129-39AB-F90EE725910D}"/>
              </a:ext>
            </a:extLst>
          </p:cNvPr>
          <p:cNvSpPr txBox="1"/>
          <p:nvPr/>
        </p:nvSpPr>
        <p:spPr>
          <a:xfrm>
            <a:off x="21056807" y="11824232"/>
            <a:ext cx="650240" cy="10259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ja-JP" altLang="en-US" sz="30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rPr>
              <a:t>歩兵</a:t>
            </a:r>
          </a:p>
        </p:txBody>
      </p:sp>
      <p:sp>
        <p:nvSpPr>
          <p:cNvPr id="54" name="フリーフォーム 53">
            <a:extLst>
              <a:ext uri="{FF2B5EF4-FFF2-40B4-BE49-F238E27FC236}">
                <a16:creationId xmlns:a16="http://schemas.microsoft.com/office/drawing/2014/main" id="{9223199C-8D57-8110-2DD0-57866AC3EFE2}"/>
              </a:ext>
            </a:extLst>
          </p:cNvPr>
          <p:cNvSpPr/>
          <p:nvPr/>
        </p:nvSpPr>
        <p:spPr>
          <a:xfrm>
            <a:off x="22062190" y="11824206"/>
            <a:ext cx="852620" cy="1025922"/>
          </a:xfrm>
          <a:custGeom>
            <a:avLst/>
            <a:gdLst>
              <a:gd name="connsiteX0" fmla="*/ 0 w 2296160"/>
              <a:gd name="connsiteY0" fmla="*/ 2357120 h 2377440"/>
              <a:gd name="connsiteX1" fmla="*/ 2296160 w 2296160"/>
              <a:gd name="connsiteY1" fmla="*/ 2377440 h 2377440"/>
              <a:gd name="connsiteX2" fmla="*/ 2123440 w 2296160"/>
              <a:gd name="connsiteY2" fmla="*/ 568960 h 2377440"/>
              <a:gd name="connsiteX3" fmla="*/ 1137920 w 2296160"/>
              <a:gd name="connsiteY3" fmla="*/ 0 h 2377440"/>
              <a:gd name="connsiteX4" fmla="*/ 172720 w 2296160"/>
              <a:gd name="connsiteY4" fmla="*/ 477520 h 2377440"/>
              <a:gd name="connsiteX5" fmla="*/ 0 w 2296160"/>
              <a:gd name="connsiteY5" fmla="*/ 2357120 h 2377440"/>
              <a:gd name="connsiteX0" fmla="*/ 0 w 2296160"/>
              <a:gd name="connsiteY0" fmla="*/ 2357120 h 2377440"/>
              <a:gd name="connsiteX1" fmla="*/ 2296160 w 2296160"/>
              <a:gd name="connsiteY1" fmla="*/ 2377440 h 2377440"/>
              <a:gd name="connsiteX2" fmla="*/ 2113280 w 2296160"/>
              <a:gd name="connsiteY2" fmla="*/ 487680 h 2377440"/>
              <a:gd name="connsiteX3" fmla="*/ 1137920 w 2296160"/>
              <a:gd name="connsiteY3" fmla="*/ 0 h 2377440"/>
              <a:gd name="connsiteX4" fmla="*/ 172720 w 2296160"/>
              <a:gd name="connsiteY4" fmla="*/ 477520 h 2377440"/>
              <a:gd name="connsiteX5" fmla="*/ 0 w 2296160"/>
              <a:gd name="connsiteY5" fmla="*/ 2357120 h 2377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96160" h="2377440">
                <a:moveTo>
                  <a:pt x="0" y="2357120"/>
                </a:moveTo>
                <a:lnTo>
                  <a:pt x="2296160" y="2377440"/>
                </a:lnTo>
                <a:lnTo>
                  <a:pt x="2113280" y="487680"/>
                </a:lnTo>
                <a:lnTo>
                  <a:pt x="1137920" y="0"/>
                </a:lnTo>
                <a:lnTo>
                  <a:pt x="172720" y="477520"/>
                </a:lnTo>
                <a:lnTo>
                  <a:pt x="0" y="2357120"/>
                </a:lnTo>
                <a:close/>
              </a:path>
            </a:pathLst>
          </a:custGeom>
          <a:no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mn-lt"/>
              <a:ea typeface="+mn-ea"/>
              <a:cs typeface="+mn-cs"/>
              <a:sym typeface="ヒラギノ角ゴ ProN W3"/>
            </a:endParaRPr>
          </a:p>
        </p:txBody>
      </p:sp>
      <p:sp>
        <p:nvSpPr>
          <p:cNvPr id="55" name="テキスト ボックス 54">
            <a:extLst>
              <a:ext uri="{FF2B5EF4-FFF2-40B4-BE49-F238E27FC236}">
                <a16:creationId xmlns:a16="http://schemas.microsoft.com/office/drawing/2014/main" id="{5159C9AD-53B0-9880-8A31-29A8BE5C54F4}"/>
              </a:ext>
            </a:extLst>
          </p:cNvPr>
          <p:cNvSpPr txBox="1"/>
          <p:nvPr/>
        </p:nvSpPr>
        <p:spPr>
          <a:xfrm>
            <a:off x="22163380" y="11855327"/>
            <a:ext cx="650240" cy="10259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ja-JP" altLang="en-US" sz="30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rPr>
              <a:t>歩兵</a:t>
            </a:r>
          </a:p>
        </p:txBody>
      </p:sp>
      <p:sp>
        <p:nvSpPr>
          <p:cNvPr id="2" name="スライド番号プレースホルダー 1">
            <a:extLst>
              <a:ext uri="{FF2B5EF4-FFF2-40B4-BE49-F238E27FC236}">
                <a16:creationId xmlns:a16="http://schemas.microsoft.com/office/drawing/2014/main" id="{8689C3B4-8CD2-8876-7684-EB80A4391829}"/>
              </a:ext>
            </a:extLst>
          </p:cNvPr>
          <p:cNvSpPr>
            <a:spLocks noGrp="1"/>
          </p:cNvSpPr>
          <p:nvPr>
            <p:ph type="sldNum" sz="quarter" idx="2"/>
          </p:nvPr>
        </p:nvSpPr>
        <p:spPr/>
        <p:txBody>
          <a:bodyPr/>
          <a:lstStyle/>
          <a:p>
            <a:fld id="{86CB4B4D-7CA3-9044-876B-883B54F8677D}" type="slidenum">
              <a:rPr lang="en-US" altLang="ja-JP"/>
              <a:t>4</a:t>
            </a:fld>
            <a:endParaRPr lang="ja-JP" altLang="en-US"/>
          </a:p>
        </p:txBody>
      </p:sp>
    </p:spTree>
    <p:extLst>
      <p:ext uri="{BB962C8B-B14F-4D97-AF65-F5344CB8AC3E}">
        <p14:creationId xmlns:p14="http://schemas.microsoft.com/office/powerpoint/2010/main" val="2687630100"/>
      </p:ext>
    </p:extLst>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descr="グラフィカル ユーザー インターフェイス, アプリケーション&#10;&#10;自動的に生成された説明">
            <a:extLst>
              <a:ext uri="{FF2B5EF4-FFF2-40B4-BE49-F238E27FC236}">
                <a16:creationId xmlns:a16="http://schemas.microsoft.com/office/drawing/2014/main" id="{4027D372-B92F-824B-798B-BC8D7EB8EC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65462" y="1989062"/>
            <a:ext cx="11748701" cy="8082072"/>
          </a:xfrm>
          <a:prstGeom prst="rect">
            <a:avLst/>
          </a:prstGeom>
          <a:ln>
            <a:solidFill>
              <a:schemeClr val="tx1"/>
            </a:solidFill>
          </a:ln>
        </p:spPr>
      </p:pic>
      <p:sp>
        <p:nvSpPr>
          <p:cNvPr id="4" name="テキスト ボックス 3">
            <a:extLst>
              <a:ext uri="{FF2B5EF4-FFF2-40B4-BE49-F238E27FC236}">
                <a16:creationId xmlns:a16="http://schemas.microsoft.com/office/drawing/2014/main" id="{30E9F443-A2C7-C0F6-5485-42A40175A9F8}"/>
              </a:ext>
            </a:extLst>
          </p:cNvPr>
          <p:cNvSpPr txBox="1"/>
          <p:nvPr/>
        </p:nvSpPr>
        <p:spPr>
          <a:xfrm>
            <a:off x="4551060" y="519549"/>
            <a:ext cx="16177506" cy="10259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R="0" algn="l" defTabSz="825500" rtl="0" fontAlgn="auto" latinLnBrk="0" hangingPunct="0">
              <a:lnSpc>
                <a:spcPct val="100000"/>
              </a:lnSpc>
              <a:spcBef>
                <a:spcPts val="0"/>
              </a:spcBef>
              <a:spcAft>
                <a:spcPts val="0"/>
              </a:spcAft>
              <a:buClrTx/>
              <a:buSzTx/>
              <a:tabLst/>
            </a:pPr>
            <a:r>
              <a:rPr kumimoji="0" lang="en-US" altLang="ja-JP" sz="6000" b="0" i="0" u="none" strike="noStrike" cap="none" spc="0" normalizeH="0" baseline="0" dirty="0">
                <a:ln>
                  <a:noFill/>
                </a:ln>
                <a:solidFill>
                  <a:srgbClr val="000000"/>
                </a:solidFill>
                <a:effectLst/>
                <a:uFillTx/>
                <a:latin typeface="ヒラギノ角ゴ ProN W6"/>
                <a:ea typeface="ヒラギノ角ゴ ProN W6"/>
                <a:cs typeface="ヒラギノ角ゴ ProN W6"/>
                <a:sym typeface="ヒラギノ角ゴ ProN W6"/>
              </a:rPr>
              <a:t>Google Drive</a:t>
            </a:r>
            <a:r>
              <a:rPr kumimoji="0" lang="ja-JP" altLang="en-US" sz="60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rPr>
              <a:t>にファイルをアップロードする</a:t>
            </a:r>
            <a:endParaRPr kumimoji="0" lang="en-US" altLang="ja-JP" sz="6000" b="0" i="0" u="none" strike="noStrike" cap="none" spc="0" normalizeH="0" baseline="0" dirty="0">
              <a:ln>
                <a:noFill/>
              </a:ln>
              <a:solidFill>
                <a:srgbClr val="000000"/>
              </a:solidFill>
              <a:effectLst/>
              <a:uFillTx/>
              <a:latin typeface="ヒラギノ角ゴ ProN W6"/>
              <a:ea typeface="ヒラギノ角ゴ ProN W6"/>
              <a:cs typeface="ヒラギノ角ゴ ProN W6"/>
              <a:sym typeface="ヒラギノ角ゴ ProN W6"/>
            </a:endParaRPr>
          </a:p>
        </p:txBody>
      </p:sp>
      <p:sp>
        <p:nvSpPr>
          <p:cNvPr id="3" name="テキスト ボックス 2">
            <a:extLst>
              <a:ext uri="{FF2B5EF4-FFF2-40B4-BE49-F238E27FC236}">
                <a16:creationId xmlns:a16="http://schemas.microsoft.com/office/drawing/2014/main" id="{98C88D95-81E8-5440-6256-572B8C3B178E}"/>
              </a:ext>
            </a:extLst>
          </p:cNvPr>
          <p:cNvSpPr txBox="1"/>
          <p:nvPr/>
        </p:nvSpPr>
        <p:spPr>
          <a:xfrm>
            <a:off x="5098594" y="11060539"/>
            <a:ext cx="14186812" cy="132343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R="0" defTabSz="825500" rtl="0" fontAlgn="auto" latinLnBrk="0" hangingPunct="0">
              <a:lnSpc>
                <a:spcPct val="100000"/>
              </a:lnSpc>
              <a:spcBef>
                <a:spcPts val="0"/>
              </a:spcBef>
              <a:spcAft>
                <a:spcPts val="0"/>
              </a:spcAft>
              <a:buClrTx/>
              <a:buSzTx/>
              <a:tabLst/>
            </a:pPr>
            <a:r>
              <a:rPr lang="ja-JP" altLang="en-US" sz="4000"/>
              <a:t>フォルダ選択画面が表示されるので、</a:t>
            </a:r>
            <a:endParaRPr lang="en-US" altLang="ja-JP" sz="4000" dirty="0"/>
          </a:p>
          <a:p>
            <a:pPr marR="0" defTabSz="825500" rtl="0" fontAlgn="auto" latinLnBrk="0" hangingPunct="0">
              <a:lnSpc>
                <a:spcPct val="100000"/>
              </a:lnSpc>
              <a:spcBef>
                <a:spcPts val="0"/>
              </a:spcBef>
              <a:spcAft>
                <a:spcPts val="0"/>
              </a:spcAft>
              <a:buClrTx/>
              <a:buSzTx/>
              <a:tabLst/>
            </a:pPr>
            <a:r>
              <a:rPr kumimoji="0" lang="ja-JP" altLang="en-US" sz="40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rPr>
              <a:t>今回はデスクトップの</a:t>
            </a:r>
            <a:r>
              <a:rPr lang="en-US" altLang="ja-JP" sz="4000" dirty="0"/>
              <a:t>”</a:t>
            </a:r>
            <a:r>
              <a:rPr lang="en-US" altLang="ja-JP" sz="4000" dirty="0" err="1"/>
              <a:t>test.csv</a:t>
            </a:r>
            <a:r>
              <a:rPr lang="en-US" altLang="ja-JP" sz="4000" dirty="0"/>
              <a:t>”</a:t>
            </a:r>
            <a:r>
              <a:rPr lang="ja-JP" altLang="en-US" sz="4000"/>
              <a:t>を選びます</a:t>
            </a:r>
            <a:endParaRPr kumimoji="0" lang="en-US" altLang="ja-JP" sz="4000" b="0" i="0" u="none" strike="noStrike" cap="none" spc="0" normalizeH="0" baseline="0" dirty="0">
              <a:ln>
                <a:noFill/>
              </a:ln>
              <a:solidFill>
                <a:srgbClr val="000000"/>
              </a:solidFill>
              <a:effectLst/>
              <a:uFillTx/>
              <a:latin typeface="ヒラギノ角ゴ ProN W6"/>
              <a:ea typeface="ヒラギノ角ゴ ProN W6"/>
              <a:cs typeface="ヒラギノ角ゴ ProN W6"/>
              <a:sym typeface="ヒラギノ角ゴ ProN W6"/>
            </a:endParaRPr>
          </a:p>
        </p:txBody>
      </p:sp>
      <p:sp>
        <p:nvSpPr>
          <p:cNvPr id="9" name="円/楕円 8">
            <a:extLst>
              <a:ext uri="{FF2B5EF4-FFF2-40B4-BE49-F238E27FC236}">
                <a16:creationId xmlns:a16="http://schemas.microsoft.com/office/drawing/2014/main" id="{599EACBD-7FA7-2222-DD57-BB2CF2CEC088}"/>
              </a:ext>
            </a:extLst>
          </p:cNvPr>
          <p:cNvSpPr/>
          <p:nvPr/>
        </p:nvSpPr>
        <p:spPr>
          <a:xfrm>
            <a:off x="10226782" y="6225532"/>
            <a:ext cx="1685132" cy="657182"/>
          </a:xfrm>
          <a:prstGeom prst="ellipse">
            <a:avLst/>
          </a:prstGeom>
          <a:noFill/>
          <a:ln w="5715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mn-lt"/>
              <a:ea typeface="+mn-ea"/>
              <a:cs typeface="+mn-cs"/>
              <a:sym typeface="ヒラギノ角ゴ ProN W3"/>
            </a:endParaRPr>
          </a:p>
        </p:txBody>
      </p:sp>
      <p:sp>
        <p:nvSpPr>
          <p:cNvPr id="2" name="スライド番号プレースホルダー 1">
            <a:extLst>
              <a:ext uri="{FF2B5EF4-FFF2-40B4-BE49-F238E27FC236}">
                <a16:creationId xmlns:a16="http://schemas.microsoft.com/office/drawing/2014/main" id="{574B9684-D82F-484F-98EC-3FF14BAEED89}"/>
              </a:ext>
            </a:extLst>
          </p:cNvPr>
          <p:cNvSpPr>
            <a:spLocks noGrp="1"/>
          </p:cNvSpPr>
          <p:nvPr>
            <p:ph type="sldNum" sz="quarter" idx="2"/>
          </p:nvPr>
        </p:nvSpPr>
        <p:spPr/>
        <p:txBody>
          <a:bodyPr/>
          <a:lstStyle/>
          <a:p>
            <a:fld id="{86CB4B4D-7CA3-9044-876B-883B54F8677D}" type="slidenum">
              <a:rPr lang="en-US" altLang="ja-JP"/>
              <a:t>40</a:t>
            </a:fld>
            <a:endParaRPr lang="ja-JP" altLang="en-US"/>
          </a:p>
        </p:txBody>
      </p:sp>
    </p:spTree>
    <p:extLst>
      <p:ext uri="{BB962C8B-B14F-4D97-AF65-F5344CB8AC3E}">
        <p14:creationId xmlns:p14="http://schemas.microsoft.com/office/powerpoint/2010/main" val="277049344"/>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30E9F443-A2C7-C0F6-5485-42A40175A9F8}"/>
              </a:ext>
            </a:extLst>
          </p:cNvPr>
          <p:cNvSpPr txBox="1"/>
          <p:nvPr/>
        </p:nvSpPr>
        <p:spPr>
          <a:xfrm>
            <a:off x="4551060" y="519549"/>
            <a:ext cx="16177506" cy="10259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R="0" algn="l" defTabSz="825500" rtl="0" fontAlgn="auto" latinLnBrk="0" hangingPunct="0">
              <a:lnSpc>
                <a:spcPct val="100000"/>
              </a:lnSpc>
              <a:spcBef>
                <a:spcPts val="0"/>
              </a:spcBef>
              <a:spcAft>
                <a:spcPts val="0"/>
              </a:spcAft>
              <a:buClrTx/>
              <a:buSzTx/>
              <a:tabLst/>
            </a:pPr>
            <a:r>
              <a:rPr kumimoji="0" lang="en-US" altLang="ja-JP" sz="6000" b="0" i="0" u="none" strike="noStrike" cap="none" spc="0" normalizeH="0" baseline="0" dirty="0">
                <a:ln>
                  <a:noFill/>
                </a:ln>
                <a:solidFill>
                  <a:srgbClr val="000000"/>
                </a:solidFill>
                <a:effectLst/>
                <a:uFillTx/>
                <a:latin typeface="ヒラギノ角ゴ ProN W6"/>
                <a:ea typeface="ヒラギノ角ゴ ProN W6"/>
                <a:cs typeface="ヒラギノ角ゴ ProN W6"/>
                <a:sym typeface="ヒラギノ角ゴ ProN W6"/>
              </a:rPr>
              <a:t>Google Drive</a:t>
            </a:r>
            <a:r>
              <a:rPr kumimoji="0" lang="ja-JP" altLang="en-US" sz="60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rPr>
              <a:t>にファイルをアップロードする</a:t>
            </a:r>
            <a:endParaRPr kumimoji="0" lang="en-US" altLang="ja-JP" sz="6000" b="0" i="0" u="none" strike="noStrike" cap="none" spc="0" normalizeH="0" baseline="0" dirty="0">
              <a:ln>
                <a:noFill/>
              </a:ln>
              <a:solidFill>
                <a:srgbClr val="000000"/>
              </a:solidFill>
              <a:effectLst/>
              <a:uFillTx/>
              <a:latin typeface="ヒラギノ角ゴ ProN W6"/>
              <a:ea typeface="ヒラギノ角ゴ ProN W6"/>
              <a:cs typeface="ヒラギノ角ゴ ProN W6"/>
              <a:sym typeface="ヒラギノ角ゴ ProN W6"/>
            </a:endParaRPr>
          </a:p>
        </p:txBody>
      </p:sp>
      <p:pic>
        <p:nvPicPr>
          <p:cNvPr id="5" name="図 4" descr="グラフィカル ユーザー インターフェイス, アプリケーション&#10;&#10;自動的に生成された説明">
            <a:extLst>
              <a:ext uri="{FF2B5EF4-FFF2-40B4-BE49-F238E27FC236}">
                <a16:creationId xmlns:a16="http://schemas.microsoft.com/office/drawing/2014/main" id="{A81B295D-34E5-F38D-9E41-3312DD3A3370}"/>
              </a:ext>
            </a:extLst>
          </p:cNvPr>
          <p:cNvPicPr>
            <a:picLocks noChangeAspect="1"/>
          </p:cNvPicPr>
          <p:nvPr/>
        </p:nvPicPr>
        <p:blipFill rotWithShape="1">
          <a:blip r:embed="rId2">
            <a:extLst>
              <a:ext uri="{28A0092B-C50C-407E-A947-70E740481C1C}">
                <a14:useLocalDpi xmlns:a14="http://schemas.microsoft.com/office/drawing/2010/main" val="0"/>
              </a:ext>
            </a:extLst>
          </a:blip>
          <a:srcRect t="7702"/>
          <a:stretch/>
        </p:blipFill>
        <p:spPr>
          <a:xfrm>
            <a:off x="5082085" y="2684206"/>
            <a:ext cx="14219829" cy="8919000"/>
          </a:xfrm>
          <a:prstGeom prst="rect">
            <a:avLst/>
          </a:prstGeom>
          <a:ln>
            <a:solidFill>
              <a:schemeClr val="tx1"/>
            </a:solidFill>
          </a:ln>
        </p:spPr>
      </p:pic>
      <p:sp>
        <p:nvSpPr>
          <p:cNvPr id="9" name="円/楕円 8">
            <a:extLst>
              <a:ext uri="{FF2B5EF4-FFF2-40B4-BE49-F238E27FC236}">
                <a16:creationId xmlns:a16="http://schemas.microsoft.com/office/drawing/2014/main" id="{599EACBD-7FA7-2222-DD57-BB2CF2CEC088}"/>
              </a:ext>
            </a:extLst>
          </p:cNvPr>
          <p:cNvSpPr/>
          <p:nvPr/>
        </p:nvSpPr>
        <p:spPr>
          <a:xfrm>
            <a:off x="13810241" y="7604995"/>
            <a:ext cx="1685132" cy="657182"/>
          </a:xfrm>
          <a:prstGeom prst="ellipse">
            <a:avLst/>
          </a:prstGeom>
          <a:noFill/>
          <a:ln w="5715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mn-lt"/>
              <a:ea typeface="+mn-ea"/>
              <a:cs typeface="+mn-cs"/>
              <a:sym typeface="ヒラギノ角ゴ ProN W3"/>
            </a:endParaRPr>
          </a:p>
        </p:txBody>
      </p:sp>
      <p:sp>
        <p:nvSpPr>
          <p:cNvPr id="2" name="スライド番号プレースホルダー 1">
            <a:extLst>
              <a:ext uri="{FF2B5EF4-FFF2-40B4-BE49-F238E27FC236}">
                <a16:creationId xmlns:a16="http://schemas.microsoft.com/office/drawing/2014/main" id="{BAEB19D1-960E-D16D-C883-ED6B8AED5C4E}"/>
              </a:ext>
            </a:extLst>
          </p:cNvPr>
          <p:cNvSpPr>
            <a:spLocks noGrp="1"/>
          </p:cNvSpPr>
          <p:nvPr>
            <p:ph type="sldNum" sz="quarter" idx="2"/>
          </p:nvPr>
        </p:nvSpPr>
        <p:spPr/>
        <p:txBody>
          <a:bodyPr/>
          <a:lstStyle/>
          <a:p>
            <a:fld id="{86CB4B4D-7CA3-9044-876B-883B54F8677D}" type="slidenum">
              <a:rPr lang="en-US" altLang="ja-JP"/>
              <a:t>41</a:t>
            </a:fld>
            <a:endParaRPr lang="ja-JP" altLang="en-US"/>
          </a:p>
        </p:txBody>
      </p:sp>
    </p:spTree>
    <p:extLst>
      <p:ext uri="{BB962C8B-B14F-4D97-AF65-F5344CB8AC3E}">
        <p14:creationId xmlns:p14="http://schemas.microsoft.com/office/powerpoint/2010/main" val="3521482264"/>
      </p:ext>
    </p:ext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図 11" descr="グラフィカル ユーザー インターフェイス, テキスト, アプリケーション, メール&#10;&#10;自動的に生成された説明">
            <a:extLst>
              <a:ext uri="{FF2B5EF4-FFF2-40B4-BE49-F238E27FC236}">
                <a16:creationId xmlns:a16="http://schemas.microsoft.com/office/drawing/2014/main" id="{39E6CE20-0937-4E85-5A7F-54372DBE5A84}"/>
              </a:ext>
            </a:extLst>
          </p:cNvPr>
          <p:cNvPicPr>
            <a:picLocks noChangeAspect="1"/>
          </p:cNvPicPr>
          <p:nvPr/>
        </p:nvPicPr>
        <p:blipFill rotWithShape="1">
          <a:blip r:embed="rId2">
            <a:extLst>
              <a:ext uri="{28A0092B-C50C-407E-A947-70E740481C1C}">
                <a14:useLocalDpi xmlns:a14="http://schemas.microsoft.com/office/drawing/2010/main" val="0"/>
              </a:ext>
            </a:extLst>
          </a:blip>
          <a:srcRect t="4350"/>
          <a:stretch/>
        </p:blipFill>
        <p:spPr>
          <a:xfrm>
            <a:off x="4031581" y="2507225"/>
            <a:ext cx="17394816" cy="8539759"/>
          </a:xfrm>
          <a:prstGeom prst="rect">
            <a:avLst/>
          </a:prstGeom>
          <a:ln>
            <a:solidFill>
              <a:schemeClr val="tx1"/>
            </a:solidFill>
          </a:ln>
        </p:spPr>
      </p:pic>
      <p:sp>
        <p:nvSpPr>
          <p:cNvPr id="4" name="テキスト ボックス 3">
            <a:extLst>
              <a:ext uri="{FF2B5EF4-FFF2-40B4-BE49-F238E27FC236}">
                <a16:creationId xmlns:a16="http://schemas.microsoft.com/office/drawing/2014/main" id="{30E9F443-A2C7-C0F6-5485-42A40175A9F8}"/>
              </a:ext>
            </a:extLst>
          </p:cNvPr>
          <p:cNvSpPr txBox="1"/>
          <p:nvPr/>
        </p:nvSpPr>
        <p:spPr>
          <a:xfrm>
            <a:off x="4551060" y="519549"/>
            <a:ext cx="16177506" cy="10259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R="0" algn="l" defTabSz="825500" rtl="0" fontAlgn="auto" latinLnBrk="0" hangingPunct="0">
              <a:lnSpc>
                <a:spcPct val="100000"/>
              </a:lnSpc>
              <a:spcBef>
                <a:spcPts val="0"/>
              </a:spcBef>
              <a:spcAft>
                <a:spcPts val="0"/>
              </a:spcAft>
              <a:buClrTx/>
              <a:buSzTx/>
              <a:tabLst/>
            </a:pPr>
            <a:r>
              <a:rPr kumimoji="0" lang="en-US" altLang="ja-JP" sz="6000" b="0" i="0" u="none" strike="noStrike" cap="none" spc="0" normalizeH="0" baseline="0" dirty="0">
                <a:ln>
                  <a:noFill/>
                </a:ln>
                <a:solidFill>
                  <a:srgbClr val="000000"/>
                </a:solidFill>
                <a:effectLst/>
                <a:uFillTx/>
                <a:latin typeface="ヒラギノ角ゴ ProN W6"/>
                <a:ea typeface="ヒラギノ角ゴ ProN W6"/>
                <a:cs typeface="ヒラギノ角ゴ ProN W6"/>
                <a:sym typeface="ヒラギノ角ゴ ProN W6"/>
              </a:rPr>
              <a:t>Google Drive</a:t>
            </a:r>
            <a:r>
              <a:rPr kumimoji="0" lang="ja-JP" altLang="en-US" sz="60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rPr>
              <a:t>にファイルをアップロードする</a:t>
            </a:r>
            <a:endParaRPr kumimoji="0" lang="en-US" altLang="ja-JP" sz="6000" b="0" i="0" u="none" strike="noStrike" cap="none" spc="0" normalizeH="0" baseline="0" dirty="0">
              <a:ln>
                <a:noFill/>
              </a:ln>
              <a:solidFill>
                <a:srgbClr val="000000"/>
              </a:solidFill>
              <a:effectLst/>
              <a:uFillTx/>
              <a:latin typeface="ヒラギノ角ゴ ProN W6"/>
              <a:ea typeface="ヒラギノ角ゴ ProN W6"/>
              <a:cs typeface="ヒラギノ角ゴ ProN W6"/>
              <a:sym typeface="ヒラギノ角ゴ ProN W6"/>
            </a:endParaRPr>
          </a:p>
        </p:txBody>
      </p:sp>
      <p:sp>
        <p:nvSpPr>
          <p:cNvPr id="9" name="円/楕円 8">
            <a:extLst>
              <a:ext uri="{FF2B5EF4-FFF2-40B4-BE49-F238E27FC236}">
                <a16:creationId xmlns:a16="http://schemas.microsoft.com/office/drawing/2014/main" id="{599EACBD-7FA7-2222-DD57-BB2CF2CEC088}"/>
              </a:ext>
            </a:extLst>
          </p:cNvPr>
          <p:cNvSpPr/>
          <p:nvPr/>
        </p:nvSpPr>
        <p:spPr>
          <a:xfrm>
            <a:off x="5020625" y="7906879"/>
            <a:ext cx="1685132" cy="657182"/>
          </a:xfrm>
          <a:prstGeom prst="ellipse">
            <a:avLst/>
          </a:prstGeom>
          <a:noFill/>
          <a:ln w="5715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mn-lt"/>
              <a:ea typeface="+mn-ea"/>
              <a:cs typeface="+mn-cs"/>
              <a:sym typeface="ヒラギノ角ゴ ProN W3"/>
            </a:endParaRPr>
          </a:p>
        </p:txBody>
      </p:sp>
      <p:sp>
        <p:nvSpPr>
          <p:cNvPr id="2" name="スライド番号プレースホルダー 1">
            <a:extLst>
              <a:ext uri="{FF2B5EF4-FFF2-40B4-BE49-F238E27FC236}">
                <a16:creationId xmlns:a16="http://schemas.microsoft.com/office/drawing/2014/main" id="{BAEB19D1-960E-D16D-C883-ED6B8AED5C4E}"/>
              </a:ext>
            </a:extLst>
          </p:cNvPr>
          <p:cNvSpPr>
            <a:spLocks noGrp="1"/>
          </p:cNvSpPr>
          <p:nvPr>
            <p:ph type="sldNum" sz="quarter" idx="2"/>
          </p:nvPr>
        </p:nvSpPr>
        <p:spPr/>
        <p:txBody>
          <a:bodyPr/>
          <a:lstStyle/>
          <a:p>
            <a:fld id="{86CB4B4D-7CA3-9044-876B-883B54F8677D}" type="slidenum">
              <a:rPr lang="en-US" altLang="ja-JP"/>
              <a:t>42</a:t>
            </a:fld>
            <a:endParaRPr lang="ja-JP" altLang="en-US"/>
          </a:p>
        </p:txBody>
      </p:sp>
      <p:sp>
        <p:nvSpPr>
          <p:cNvPr id="16" name="テキスト ボックス 15">
            <a:extLst>
              <a:ext uri="{FF2B5EF4-FFF2-40B4-BE49-F238E27FC236}">
                <a16:creationId xmlns:a16="http://schemas.microsoft.com/office/drawing/2014/main" id="{8BA24794-FED8-57F1-744B-4F5A56E63126}"/>
              </a:ext>
            </a:extLst>
          </p:cNvPr>
          <p:cNvSpPr txBox="1"/>
          <p:nvPr/>
        </p:nvSpPr>
        <p:spPr>
          <a:xfrm>
            <a:off x="4179921" y="11356106"/>
            <a:ext cx="17246475" cy="132343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R="0" algn="l" defTabSz="825500" rtl="0" fontAlgn="auto" latinLnBrk="0" hangingPunct="0">
              <a:lnSpc>
                <a:spcPct val="100000"/>
              </a:lnSpc>
              <a:spcBef>
                <a:spcPts val="0"/>
              </a:spcBef>
              <a:spcAft>
                <a:spcPts val="0"/>
              </a:spcAft>
              <a:buClrTx/>
              <a:buSzTx/>
              <a:tabLst/>
            </a:pPr>
            <a:r>
              <a:rPr lang="en-US" altLang="ja-JP" sz="4000" dirty="0"/>
              <a:t>Myd</a:t>
            </a:r>
            <a:r>
              <a:rPr kumimoji="0" lang="en-US" altLang="ja-JP" sz="4000" b="0" i="0" u="none" strike="noStrike" cap="none" spc="0" normalizeH="0" baseline="0" dirty="0">
                <a:ln>
                  <a:noFill/>
                </a:ln>
                <a:solidFill>
                  <a:srgbClr val="000000"/>
                </a:solidFill>
                <a:effectLst/>
                <a:uFillTx/>
                <a:latin typeface="ヒラギノ角ゴ ProN W6"/>
                <a:ea typeface="ヒラギノ角ゴ ProN W6"/>
                <a:cs typeface="ヒラギノ角ゴ ProN W6"/>
                <a:sym typeface="ヒラギノ角ゴ ProN W6"/>
              </a:rPr>
              <a:t>rive</a:t>
            </a:r>
            <a:r>
              <a:rPr kumimoji="0" lang="ja-JP" altLang="en-US" sz="40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rPr>
              <a:t>の中に</a:t>
            </a:r>
            <a:r>
              <a:rPr kumimoji="0" lang="en-US" altLang="ja-JP" sz="40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rPr>
              <a:t>test.csv</a:t>
            </a:r>
            <a:r>
              <a:rPr kumimoji="0" lang="ja-JP" altLang="en-US" sz="40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rPr>
              <a:t>がアップロード出来ました</a:t>
            </a:r>
            <a:endParaRPr kumimoji="0" lang="en-US" altLang="ja-JP" sz="40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endParaRPr>
          </a:p>
          <a:p>
            <a:pPr marR="0" algn="l" defTabSz="825500" rtl="0" fontAlgn="auto" latinLnBrk="0" hangingPunct="0">
              <a:lnSpc>
                <a:spcPct val="100000"/>
              </a:lnSpc>
              <a:spcBef>
                <a:spcPts val="0"/>
              </a:spcBef>
              <a:spcAft>
                <a:spcPts val="0"/>
              </a:spcAft>
              <a:buClrTx/>
              <a:buSzTx/>
              <a:tabLst/>
            </a:pPr>
            <a:r>
              <a:rPr lang="en-US" altLang="ja-JP" sz="4000"/>
              <a:t>(</a:t>
            </a:r>
            <a:r>
              <a:rPr lang="ja-JP" altLang="en-US" sz="4000"/>
              <a:t>これは</a:t>
            </a:r>
            <a:r>
              <a:rPr lang="en-US" altLang="ja-JP" sz="4000"/>
              <a:t>Google Drive</a:t>
            </a:r>
            <a:r>
              <a:rPr lang="ja-JP" altLang="en-US" sz="4000"/>
              <a:t>の中にアップロード出来ていることになります</a:t>
            </a:r>
            <a:r>
              <a:rPr lang="en-US" altLang="ja-JP" sz="4000"/>
              <a:t>)</a:t>
            </a:r>
            <a:endParaRPr kumimoji="0" lang="en-US" altLang="ja-JP" sz="4000" b="0" i="0" u="none" strike="noStrike" cap="none" spc="0" normalizeH="0" baseline="0" dirty="0">
              <a:ln>
                <a:noFill/>
              </a:ln>
              <a:solidFill>
                <a:srgbClr val="000000"/>
              </a:solidFill>
              <a:effectLst/>
              <a:uFillTx/>
              <a:latin typeface="ヒラギノ角ゴ ProN W6"/>
              <a:ea typeface="ヒラギノ角ゴ ProN W6"/>
              <a:cs typeface="ヒラギノ角ゴ ProN W6"/>
              <a:sym typeface="ヒラギノ角ゴ ProN W6"/>
            </a:endParaRPr>
          </a:p>
        </p:txBody>
      </p:sp>
    </p:spTree>
    <p:extLst>
      <p:ext uri="{BB962C8B-B14F-4D97-AF65-F5344CB8AC3E}">
        <p14:creationId xmlns:p14="http://schemas.microsoft.com/office/powerpoint/2010/main" val="3709047417"/>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図 13" descr="グラフィカル ユーザー インターフェイス, テキスト, アプリケーション&#10;&#10;自動的に生成された説明">
            <a:extLst>
              <a:ext uri="{FF2B5EF4-FFF2-40B4-BE49-F238E27FC236}">
                <a16:creationId xmlns:a16="http://schemas.microsoft.com/office/drawing/2014/main" id="{FCE4ABE9-B910-B4B9-EB4E-27A8791096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91418" y="2376346"/>
            <a:ext cx="17601163" cy="7828695"/>
          </a:xfrm>
          <a:prstGeom prst="rect">
            <a:avLst/>
          </a:prstGeom>
        </p:spPr>
      </p:pic>
      <p:sp>
        <p:nvSpPr>
          <p:cNvPr id="4" name="テキスト ボックス 3">
            <a:extLst>
              <a:ext uri="{FF2B5EF4-FFF2-40B4-BE49-F238E27FC236}">
                <a16:creationId xmlns:a16="http://schemas.microsoft.com/office/drawing/2014/main" id="{30E9F443-A2C7-C0F6-5485-42A40175A9F8}"/>
              </a:ext>
            </a:extLst>
          </p:cNvPr>
          <p:cNvSpPr txBox="1"/>
          <p:nvPr/>
        </p:nvSpPr>
        <p:spPr>
          <a:xfrm>
            <a:off x="8674210" y="520788"/>
            <a:ext cx="7035580" cy="10259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R="0" algn="l" defTabSz="825500" rtl="0" fontAlgn="auto" latinLnBrk="0" hangingPunct="0">
              <a:lnSpc>
                <a:spcPct val="100000"/>
              </a:lnSpc>
              <a:spcBef>
                <a:spcPts val="0"/>
              </a:spcBef>
              <a:spcAft>
                <a:spcPts val="0"/>
              </a:spcAft>
              <a:buClrTx/>
              <a:buSzTx/>
              <a:tabLst/>
            </a:pPr>
            <a:r>
              <a:rPr kumimoji="0" lang="ja-JP" altLang="en-US" sz="60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rPr>
              <a:t>ファイルを読み込む</a:t>
            </a:r>
            <a:endParaRPr kumimoji="0" lang="en-US" altLang="ja-JP" sz="6000" b="0" i="0" u="none" strike="noStrike" cap="none" spc="0" normalizeH="0" baseline="0" dirty="0">
              <a:ln>
                <a:noFill/>
              </a:ln>
              <a:solidFill>
                <a:srgbClr val="000000"/>
              </a:solidFill>
              <a:effectLst/>
              <a:uFillTx/>
              <a:latin typeface="ヒラギノ角ゴ ProN W6"/>
              <a:ea typeface="ヒラギノ角ゴ ProN W6"/>
              <a:cs typeface="ヒラギノ角ゴ ProN W6"/>
              <a:sym typeface="ヒラギノ角ゴ ProN W6"/>
            </a:endParaRPr>
          </a:p>
        </p:txBody>
      </p:sp>
      <p:sp>
        <p:nvSpPr>
          <p:cNvPr id="9" name="円/楕円 8">
            <a:extLst>
              <a:ext uri="{FF2B5EF4-FFF2-40B4-BE49-F238E27FC236}">
                <a16:creationId xmlns:a16="http://schemas.microsoft.com/office/drawing/2014/main" id="{599EACBD-7FA7-2222-DD57-BB2CF2CEC088}"/>
              </a:ext>
            </a:extLst>
          </p:cNvPr>
          <p:cNvSpPr/>
          <p:nvPr/>
        </p:nvSpPr>
        <p:spPr>
          <a:xfrm>
            <a:off x="9785595" y="6082225"/>
            <a:ext cx="4269070" cy="3678015"/>
          </a:xfrm>
          <a:prstGeom prst="ellipse">
            <a:avLst/>
          </a:prstGeom>
          <a:noFill/>
          <a:ln w="5715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mn-lt"/>
              <a:ea typeface="+mn-ea"/>
              <a:cs typeface="+mn-cs"/>
              <a:sym typeface="ヒラギノ角ゴ ProN W3"/>
            </a:endParaRPr>
          </a:p>
        </p:txBody>
      </p:sp>
      <p:sp>
        <p:nvSpPr>
          <p:cNvPr id="7" name="テキスト ボックス 6">
            <a:extLst>
              <a:ext uri="{FF2B5EF4-FFF2-40B4-BE49-F238E27FC236}">
                <a16:creationId xmlns:a16="http://schemas.microsoft.com/office/drawing/2014/main" id="{D5783471-CA64-9251-4CEB-897A4A0DEEF5}"/>
              </a:ext>
            </a:extLst>
          </p:cNvPr>
          <p:cNvSpPr txBox="1"/>
          <p:nvPr/>
        </p:nvSpPr>
        <p:spPr>
          <a:xfrm>
            <a:off x="803888" y="10866369"/>
            <a:ext cx="12211898" cy="1384995"/>
          </a:xfrm>
          <a:prstGeom prst="rect">
            <a:avLst/>
          </a:prstGeom>
          <a:no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 altLang="ja-JP" sz="2800" b="0" i="0" u="none" strike="noStrike" dirty="0">
                <a:solidFill>
                  <a:srgbClr val="AF00DB"/>
                </a:solidFill>
                <a:effectLst/>
                <a:latin typeface="Courier New" panose="02070309020205020404" pitchFamily="49" charset="0"/>
              </a:rPr>
              <a:t>import</a:t>
            </a:r>
            <a:r>
              <a:rPr lang="en" altLang="ja-JP" sz="2800" b="0" i="0" u="none" strike="noStrike" dirty="0">
                <a:solidFill>
                  <a:srgbClr val="000000"/>
                </a:solidFill>
                <a:effectLst/>
                <a:latin typeface="Courier New" panose="02070309020205020404" pitchFamily="49" charset="0"/>
              </a:rPr>
              <a:t> pandas </a:t>
            </a:r>
            <a:r>
              <a:rPr lang="en" altLang="ja-JP" sz="2800" b="0" i="0" u="none" strike="noStrike" dirty="0">
                <a:solidFill>
                  <a:srgbClr val="AF00DB"/>
                </a:solidFill>
                <a:effectLst/>
                <a:latin typeface="Courier New" panose="02070309020205020404" pitchFamily="49" charset="0"/>
              </a:rPr>
              <a:t>as</a:t>
            </a:r>
            <a:r>
              <a:rPr lang="en" altLang="ja-JP" sz="2800" b="0" i="0" u="none" strike="noStrike" dirty="0">
                <a:solidFill>
                  <a:srgbClr val="000000"/>
                </a:solidFill>
                <a:effectLst/>
                <a:latin typeface="Courier New" panose="02070309020205020404" pitchFamily="49" charset="0"/>
              </a:rPr>
              <a:t> pd</a:t>
            </a:r>
          </a:p>
          <a:p>
            <a:pPr algn="l"/>
            <a:r>
              <a:rPr lang="en" altLang="ja-JP" sz="2800" b="0" i="0" u="none" strike="noStrike" dirty="0">
                <a:solidFill>
                  <a:srgbClr val="000000"/>
                </a:solidFill>
                <a:effectLst/>
                <a:latin typeface="Courier New" panose="02070309020205020404" pitchFamily="49" charset="0"/>
              </a:rPr>
              <a:t>test = </a:t>
            </a:r>
            <a:r>
              <a:rPr lang="en" altLang="ja-JP" sz="2800" b="0" i="0" u="none" strike="noStrike" dirty="0" err="1">
                <a:solidFill>
                  <a:srgbClr val="000000"/>
                </a:solidFill>
                <a:effectLst/>
                <a:latin typeface="Courier New" panose="02070309020205020404" pitchFamily="49" charset="0"/>
              </a:rPr>
              <a:t>pd.read_csv</a:t>
            </a:r>
            <a:r>
              <a:rPr lang="en" altLang="ja-JP" sz="2800" b="0" i="0" u="none" strike="noStrike" dirty="0">
                <a:solidFill>
                  <a:srgbClr val="000000"/>
                </a:solidFill>
                <a:effectLst/>
                <a:latin typeface="Courier New" panose="02070309020205020404" pitchFamily="49" charset="0"/>
              </a:rPr>
              <a:t>(</a:t>
            </a:r>
            <a:r>
              <a:rPr lang="en" altLang="ja-JP" sz="2800" b="0" i="0" u="none" strike="noStrike" dirty="0">
                <a:solidFill>
                  <a:srgbClr val="A31515"/>
                </a:solidFill>
                <a:effectLst/>
                <a:latin typeface="Courier New" panose="02070309020205020404" pitchFamily="49" charset="0"/>
              </a:rPr>
              <a:t>"/content/drive/MyDrive/</a:t>
            </a:r>
            <a:r>
              <a:rPr lang="en" altLang="ja-JP" sz="2800" b="0" i="0" u="none" strike="noStrike" dirty="0" err="1">
                <a:solidFill>
                  <a:srgbClr val="A31515"/>
                </a:solidFill>
                <a:effectLst/>
                <a:latin typeface="Courier New" panose="02070309020205020404" pitchFamily="49" charset="0"/>
              </a:rPr>
              <a:t>test.csv</a:t>
            </a:r>
            <a:r>
              <a:rPr lang="en" altLang="ja-JP" sz="2800" b="0" i="0" u="none" strike="noStrike" dirty="0">
                <a:solidFill>
                  <a:srgbClr val="A31515"/>
                </a:solidFill>
                <a:effectLst/>
                <a:latin typeface="Courier New" panose="02070309020205020404" pitchFamily="49" charset="0"/>
              </a:rPr>
              <a:t>"</a:t>
            </a:r>
            <a:r>
              <a:rPr lang="en" altLang="ja-JP" sz="2800" b="0" i="0" u="none" strike="noStrike" dirty="0">
                <a:solidFill>
                  <a:srgbClr val="000000"/>
                </a:solidFill>
                <a:effectLst/>
                <a:latin typeface="Courier New" panose="02070309020205020404" pitchFamily="49" charset="0"/>
              </a:rPr>
              <a:t>)</a:t>
            </a:r>
          </a:p>
          <a:p>
            <a:pPr algn="l"/>
            <a:r>
              <a:rPr lang="en" altLang="ja-JP" sz="2800" b="0" i="0" u="none" strike="noStrike" dirty="0">
                <a:solidFill>
                  <a:srgbClr val="795E26"/>
                </a:solidFill>
                <a:effectLst/>
                <a:latin typeface="Courier New" panose="02070309020205020404" pitchFamily="49" charset="0"/>
              </a:rPr>
              <a:t>print</a:t>
            </a:r>
            <a:r>
              <a:rPr lang="en" altLang="ja-JP" sz="2800" b="0" i="0" u="none" strike="noStrike" dirty="0">
                <a:solidFill>
                  <a:srgbClr val="000000"/>
                </a:solidFill>
                <a:effectLst/>
                <a:latin typeface="Courier New" panose="02070309020205020404" pitchFamily="49" charset="0"/>
              </a:rPr>
              <a:t>(test)</a:t>
            </a:r>
          </a:p>
        </p:txBody>
      </p:sp>
      <p:sp>
        <p:nvSpPr>
          <p:cNvPr id="8" name="テキスト ボックス 7">
            <a:extLst>
              <a:ext uri="{FF2B5EF4-FFF2-40B4-BE49-F238E27FC236}">
                <a16:creationId xmlns:a16="http://schemas.microsoft.com/office/drawing/2014/main" id="{AFBC3DC9-9694-A7A4-594B-4BDA8ED95932}"/>
              </a:ext>
            </a:extLst>
          </p:cNvPr>
          <p:cNvSpPr txBox="1"/>
          <p:nvPr/>
        </p:nvSpPr>
        <p:spPr>
          <a:xfrm>
            <a:off x="13620565" y="10763777"/>
            <a:ext cx="9959547" cy="14875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ja-JP" altLang="en-US" sz="30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rPr>
              <a:t>色んな読み込み方がありますが、</a:t>
            </a:r>
            <a:r>
              <a:rPr lang="ja-JP" altLang="en-US"/>
              <a:t>ここでは左の書き方で</a:t>
            </a:r>
            <a:r>
              <a:rPr lang="en-US" altLang="ja-JP" dirty="0"/>
              <a:t>(pandas</a:t>
            </a:r>
            <a:r>
              <a:rPr lang="ja-JP" altLang="en-US"/>
              <a:t>というライブラリを用いて</a:t>
            </a:r>
            <a:r>
              <a:rPr lang="en-US" altLang="ja-JP" dirty="0"/>
              <a:t>)</a:t>
            </a:r>
          </a:p>
          <a:p>
            <a:pPr marL="0" marR="0" indent="0" algn="ctr" defTabSz="825500" rtl="0" fontAlgn="auto" latinLnBrk="0" hangingPunct="0">
              <a:lnSpc>
                <a:spcPct val="100000"/>
              </a:lnSpc>
              <a:spcBef>
                <a:spcPts val="0"/>
              </a:spcBef>
              <a:spcAft>
                <a:spcPts val="0"/>
              </a:spcAft>
              <a:buClrTx/>
              <a:buSzTx/>
              <a:buFontTx/>
              <a:buNone/>
              <a:tabLst/>
            </a:pPr>
            <a:r>
              <a:rPr kumimoji="0" lang="ja-JP" altLang="en-US" sz="30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rPr>
              <a:t>ファイルを読み込む方法を使っています</a:t>
            </a:r>
          </a:p>
        </p:txBody>
      </p:sp>
      <p:sp>
        <p:nvSpPr>
          <p:cNvPr id="6" name="スライド番号プレースホルダー 5">
            <a:extLst>
              <a:ext uri="{FF2B5EF4-FFF2-40B4-BE49-F238E27FC236}">
                <a16:creationId xmlns:a16="http://schemas.microsoft.com/office/drawing/2014/main" id="{69722A9B-BA9B-AB0E-D177-07004F56FDA3}"/>
              </a:ext>
            </a:extLst>
          </p:cNvPr>
          <p:cNvSpPr>
            <a:spLocks noGrp="1"/>
          </p:cNvSpPr>
          <p:nvPr>
            <p:ph type="sldNum" sz="quarter" idx="2"/>
          </p:nvPr>
        </p:nvSpPr>
        <p:spPr/>
        <p:txBody>
          <a:bodyPr/>
          <a:lstStyle/>
          <a:p>
            <a:fld id="{86CB4B4D-7CA3-9044-876B-883B54F8677D}" type="slidenum">
              <a:rPr lang="en-US" altLang="ja-JP"/>
              <a:t>43</a:t>
            </a:fld>
            <a:endParaRPr lang="ja-JP" altLang="en-US"/>
          </a:p>
        </p:txBody>
      </p:sp>
      <p:sp>
        <p:nvSpPr>
          <p:cNvPr id="12" name="テキスト ボックス 11">
            <a:extLst>
              <a:ext uri="{FF2B5EF4-FFF2-40B4-BE49-F238E27FC236}">
                <a16:creationId xmlns:a16="http://schemas.microsoft.com/office/drawing/2014/main" id="{996A92B7-5976-0463-E8BE-E0AB05909F86}"/>
              </a:ext>
            </a:extLst>
          </p:cNvPr>
          <p:cNvSpPr txBox="1"/>
          <p:nvPr/>
        </p:nvSpPr>
        <p:spPr>
          <a:xfrm>
            <a:off x="5144048" y="11738403"/>
            <a:ext cx="6776082" cy="10259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ja-JP" altLang="en-US" sz="30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rPr>
              <a:t>ファイルの場所</a:t>
            </a:r>
            <a:r>
              <a:rPr kumimoji="0" lang="en-US" altLang="ja-JP" sz="30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rPr>
              <a:t>(</a:t>
            </a:r>
            <a:r>
              <a:rPr kumimoji="0" lang="ja-JP" altLang="en-US" sz="30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rPr>
              <a:t>パスといいます</a:t>
            </a:r>
            <a:r>
              <a:rPr kumimoji="0" lang="en-US" altLang="ja-JP" sz="30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rPr>
              <a:t>)</a:t>
            </a:r>
          </a:p>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endParaRPr>
          </a:p>
        </p:txBody>
      </p:sp>
    </p:spTree>
    <p:extLst>
      <p:ext uri="{BB962C8B-B14F-4D97-AF65-F5344CB8AC3E}">
        <p14:creationId xmlns:p14="http://schemas.microsoft.com/office/powerpoint/2010/main" val="1034741474"/>
      </p:ext>
    </p:extLst>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テキスト ボックス 7">
            <a:extLst>
              <a:ext uri="{FF2B5EF4-FFF2-40B4-BE49-F238E27FC236}">
                <a16:creationId xmlns:a16="http://schemas.microsoft.com/office/drawing/2014/main" id="{AFBC3DC9-9694-A7A4-594B-4BDA8ED95932}"/>
              </a:ext>
            </a:extLst>
          </p:cNvPr>
          <p:cNvSpPr txBox="1"/>
          <p:nvPr/>
        </p:nvSpPr>
        <p:spPr>
          <a:xfrm>
            <a:off x="4093266" y="1925968"/>
            <a:ext cx="16966909" cy="145680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ja-JP" altLang="en-US" sz="44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rPr>
              <a:t>保存して再度同じファイルを読み込んでみます</a:t>
            </a:r>
            <a:endParaRPr kumimoji="0" lang="en-US" altLang="ja-JP" sz="44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endParaRPr>
          </a:p>
          <a:p>
            <a:pPr marL="0" marR="0" indent="0" algn="ctr" defTabSz="825500" rtl="0" fontAlgn="auto" latinLnBrk="0" hangingPunct="0">
              <a:lnSpc>
                <a:spcPct val="100000"/>
              </a:lnSpc>
              <a:spcBef>
                <a:spcPts val="0"/>
              </a:spcBef>
              <a:spcAft>
                <a:spcPts val="0"/>
              </a:spcAft>
              <a:buClrTx/>
              <a:buSzTx/>
              <a:buFontTx/>
              <a:buNone/>
              <a:tabLst/>
            </a:pPr>
            <a:r>
              <a:rPr lang="en-US" altLang="ja-JP" sz="4400"/>
              <a:t>(</a:t>
            </a:r>
            <a:r>
              <a:rPr lang="ja-JP" altLang="en-US" sz="4400"/>
              <a:t>ファイル名を再度</a:t>
            </a:r>
            <a:r>
              <a:rPr lang="en-US" altLang="ja-JP" sz="4400"/>
              <a:t>20231109.ipynb</a:t>
            </a:r>
            <a:r>
              <a:rPr lang="ja-JP" altLang="en-US" sz="4400"/>
              <a:t>にしています</a:t>
            </a:r>
            <a:r>
              <a:rPr lang="en-US" altLang="ja-JP" sz="4400"/>
              <a:t>)</a:t>
            </a:r>
            <a:endParaRPr kumimoji="0" lang="ja-JP" altLang="en-US" sz="44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endParaRPr>
          </a:p>
        </p:txBody>
      </p:sp>
      <p:sp>
        <p:nvSpPr>
          <p:cNvPr id="2" name="テキスト ボックス 1">
            <a:extLst>
              <a:ext uri="{FF2B5EF4-FFF2-40B4-BE49-F238E27FC236}">
                <a16:creationId xmlns:a16="http://schemas.microsoft.com/office/drawing/2014/main" id="{FAFFA432-4917-041F-EF47-940765555CC9}"/>
              </a:ext>
            </a:extLst>
          </p:cNvPr>
          <p:cNvSpPr txBox="1"/>
          <p:nvPr/>
        </p:nvSpPr>
        <p:spPr>
          <a:xfrm>
            <a:off x="8674210" y="520788"/>
            <a:ext cx="7805022" cy="10259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R="0" algn="l" defTabSz="825500" rtl="0" fontAlgn="auto" latinLnBrk="0" hangingPunct="0">
              <a:lnSpc>
                <a:spcPct val="100000"/>
              </a:lnSpc>
              <a:spcBef>
                <a:spcPts val="0"/>
              </a:spcBef>
              <a:spcAft>
                <a:spcPts val="0"/>
              </a:spcAft>
              <a:buClrTx/>
              <a:buSzTx/>
              <a:tabLst/>
            </a:pPr>
            <a:r>
              <a:rPr kumimoji="0" lang="ja-JP" altLang="en-US" sz="60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rPr>
              <a:t>保存して再度読み込む</a:t>
            </a:r>
            <a:endParaRPr kumimoji="0" lang="en-US" altLang="ja-JP" sz="6000" b="0" i="0" u="none" strike="noStrike" cap="none" spc="0" normalizeH="0" baseline="0" dirty="0">
              <a:ln>
                <a:noFill/>
              </a:ln>
              <a:solidFill>
                <a:srgbClr val="000000"/>
              </a:solidFill>
              <a:effectLst/>
              <a:uFillTx/>
              <a:latin typeface="ヒラギノ角ゴ ProN W6"/>
              <a:ea typeface="ヒラギノ角ゴ ProN W6"/>
              <a:cs typeface="ヒラギノ角ゴ ProN W6"/>
              <a:sym typeface="ヒラギノ角ゴ ProN W6"/>
            </a:endParaRPr>
          </a:p>
        </p:txBody>
      </p:sp>
      <p:pic>
        <p:nvPicPr>
          <p:cNvPr id="6" name="図 5" descr="グラフィカル ユーザー インターフェイス&#10;&#10;自動的に生成された説明">
            <a:extLst>
              <a:ext uri="{FF2B5EF4-FFF2-40B4-BE49-F238E27FC236}">
                <a16:creationId xmlns:a16="http://schemas.microsoft.com/office/drawing/2014/main" id="{E928768E-AF69-4768-20F6-DDD591061C9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98178" y="3762035"/>
            <a:ext cx="17153393" cy="9039565"/>
          </a:xfrm>
          <a:prstGeom prst="rect">
            <a:avLst/>
          </a:prstGeom>
          <a:ln>
            <a:solidFill>
              <a:schemeClr val="tx1"/>
            </a:solidFill>
          </a:ln>
        </p:spPr>
      </p:pic>
      <p:sp>
        <p:nvSpPr>
          <p:cNvPr id="10" name="スライド番号プレースホルダー 9">
            <a:extLst>
              <a:ext uri="{FF2B5EF4-FFF2-40B4-BE49-F238E27FC236}">
                <a16:creationId xmlns:a16="http://schemas.microsoft.com/office/drawing/2014/main" id="{124ABBBD-BE03-51F2-D4A6-5D31F2BA744B}"/>
              </a:ext>
            </a:extLst>
          </p:cNvPr>
          <p:cNvSpPr>
            <a:spLocks noGrp="1"/>
          </p:cNvSpPr>
          <p:nvPr>
            <p:ph type="sldNum" sz="quarter" idx="2"/>
          </p:nvPr>
        </p:nvSpPr>
        <p:spPr/>
        <p:txBody>
          <a:bodyPr/>
          <a:lstStyle/>
          <a:p>
            <a:fld id="{86CB4B4D-7CA3-9044-876B-883B54F8677D}" type="slidenum">
              <a:rPr lang="en-US" altLang="ja-JP"/>
              <a:t>44</a:t>
            </a:fld>
            <a:endParaRPr lang="ja-JP" altLang="en-US"/>
          </a:p>
        </p:txBody>
      </p:sp>
    </p:spTree>
    <p:extLst>
      <p:ext uri="{BB962C8B-B14F-4D97-AF65-F5344CB8AC3E}">
        <p14:creationId xmlns:p14="http://schemas.microsoft.com/office/powerpoint/2010/main" val="363936528"/>
      </p:ext>
    </p:extLst>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30E9F443-A2C7-C0F6-5485-42A40175A9F8}"/>
              </a:ext>
            </a:extLst>
          </p:cNvPr>
          <p:cNvSpPr txBox="1"/>
          <p:nvPr/>
        </p:nvSpPr>
        <p:spPr>
          <a:xfrm>
            <a:off x="8674210" y="520788"/>
            <a:ext cx="7805022" cy="10259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R="0" algn="l" defTabSz="825500" rtl="0" fontAlgn="auto" latinLnBrk="0" hangingPunct="0">
              <a:lnSpc>
                <a:spcPct val="100000"/>
              </a:lnSpc>
              <a:spcBef>
                <a:spcPts val="0"/>
              </a:spcBef>
              <a:spcAft>
                <a:spcPts val="0"/>
              </a:spcAft>
              <a:buClrTx/>
              <a:buSzTx/>
              <a:tabLst/>
            </a:pPr>
            <a:r>
              <a:rPr kumimoji="0" lang="ja-JP" altLang="en-US" sz="60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rPr>
              <a:t>保存して再度読み込む</a:t>
            </a:r>
            <a:endParaRPr kumimoji="0" lang="en-US" altLang="ja-JP" sz="6000" b="0" i="0" u="none" strike="noStrike" cap="none" spc="0" normalizeH="0" baseline="0" dirty="0">
              <a:ln>
                <a:noFill/>
              </a:ln>
              <a:solidFill>
                <a:srgbClr val="000000"/>
              </a:solidFill>
              <a:effectLst/>
              <a:uFillTx/>
              <a:latin typeface="ヒラギノ角ゴ ProN W6"/>
              <a:ea typeface="ヒラギノ角ゴ ProN W6"/>
              <a:cs typeface="ヒラギノ角ゴ ProN W6"/>
              <a:sym typeface="ヒラギノ角ゴ ProN W6"/>
            </a:endParaRPr>
          </a:p>
        </p:txBody>
      </p:sp>
      <p:sp>
        <p:nvSpPr>
          <p:cNvPr id="8" name="テキスト ボックス 7">
            <a:extLst>
              <a:ext uri="{FF2B5EF4-FFF2-40B4-BE49-F238E27FC236}">
                <a16:creationId xmlns:a16="http://schemas.microsoft.com/office/drawing/2014/main" id="{AFBC3DC9-9694-A7A4-594B-4BDA8ED95932}"/>
              </a:ext>
            </a:extLst>
          </p:cNvPr>
          <p:cNvSpPr txBox="1"/>
          <p:nvPr/>
        </p:nvSpPr>
        <p:spPr>
          <a:xfrm>
            <a:off x="6425078" y="1888648"/>
            <a:ext cx="12303285"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ja-JP" altLang="en-US" sz="36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rPr>
              <a:t>一度閉じて再度</a:t>
            </a:r>
            <a:r>
              <a:rPr kumimoji="0" lang="en-US" altLang="ja-JP" sz="36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rPr>
              <a:t>Google Colab</a:t>
            </a:r>
            <a:r>
              <a:rPr kumimoji="0" lang="ja-JP" altLang="en-US" sz="36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rPr>
              <a:t>を開いてみましょう</a:t>
            </a:r>
          </a:p>
        </p:txBody>
      </p:sp>
      <p:pic>
        <p:nvPicPr>
          <p:cNvPr id="10" name="図 9" descr="グラフィカル ユーザー インターフェイス, テキスト, アプリケーション, メール&#10;&#10;自動的に生成された説明">
            <a:extLst>
              <a:ext uri="{FF2B5EF4-FFF2-40B4-BE49-F238E27FC236}">
                <a16:creationId xmlns:a16="http://schemas.microsoft.com/office/drawing/2014/main" id="{B3DCA03A-8D3D-DC37-E57B-49951026732D}"/>
              </a:ext>
            </a:extLst>
          </p:cNvPr>
          <p:cNvPicPr>
            <a:picLocks noChangeAspect="1"/>
          </p:cNvPicPr>
          <p:nvPr/>
        </p:nvPicPr>
        <p:blipFill rotWithShape="1">
          <a:blip r:embed="rId2">
            <a:extLst>
              <a:ext uri="{28A0092B-C50C-407E-A947-70E740481C1C}">
                <a14:useLocalDpi xmlns:a14="http://schemas.microsoft.com/office/drawing/2010/main" val="0"/>
              </a:ext>
            </a:extLst>
          </a:blip>
          <a:srcRect t="7416"/>
          <a:stretch/>
        </p:blipFill>
        <p:spPr>
          <a:xfrm>
            <a:off x="3204076" y="3893573"/>
            <a:ext cx="18476830" cy="8539695"/>
          </a:xfrm>
          <a:prstGeom prst="rect">
            <a:avLst/>
          </a:prstGeom>
          <a:ln>
            <a:solidFill>
              <a:schemeClr val="tx1"/>
            </a:solidFill>
          </a:ln>
        </p:spPr>
      </p:pic>
      <p:sp>
        <p:nvSpPr>
          <p:cNvPr id="2" name="スライド番号プレースホルダー 1">
            <a:extLst>
              <a:ext uri="{FF2B5EF4-FFF2-40B4-BE49-F238E27FC236}">
                <a16:creationId xmlns:a16="http://schemas.microsoft.com/office/drawing/2014/main" id="{D792882D-F551-B85B-0D71-688856A8A3E4}"/>
              </a:ext>
            </a:extLst>
          </p:cNvPr>
          <p:cNvSpPr>
            <a:spLocks noGrp="1"/>
          </p:cNvSpPr>
          <p:nvPr>
            <p:ph type="sldNum" sz="quarter" idx="2"/>
          </p:nvPr>
        </p:nvSpPr>
        <p:spPr/>
        <p:txBody>
          <a:bodyPr/>
          <a:lstStyle/>
          <a:p>
            <a:fld id="{86CB4B4D-7CA3-9044-876B-883B54F8677D}" type="slidenum">
              <a:rPr lang="en-US" altLang="ja-JP"/>
              <a:t>45</a:t>
            </a:fld>
            <a:endParaRPr lang="ja-JP" altLang="en-US"/>
          </a:p>
        </p:txBody>
      </p:sp>
    </p:spTree>
    <p:extLst>
      <p:ext uri="{BB962C8B-B14F-4D97-AF65-F5344CB8AC3E}">
        <p14:creationId xmlns:p14="http://schemas.microsoft.com/office/powerpoint/2010/main" val="3472786596"/>
      </p:ext>
    </p:extLst>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図 11" descr="グラフィカル ユーザー インターフェイス&#10;&#10;自動的に生成された説明">
            <a:extLst>
              <a:ext uri="{FF2B5EF4-FFF2-40B4-BE49-F238E27FC236}">
                <a16:creationId xmlns:a16="http://schemas.microsoft.com/office/drawing/2014/main" id="{8163E57E-2F72-35AE-A615-F1927F65F4D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42490" y="4266727"/>
            <a:ext cx="11049002" cy="7285117"/>
          </a:xfrm>
          <a:prstGeom prst="rect">
            <a:avLst/>
          </a:prstGeom>
        </p:spPr>
      </p:pic>
      <p:pic>
        <p:nvPicPr>
          <p:cNvPr id="5" name="図 4" descr="グラフィカル ユーザー インターフェイス&#10;&#10;自動的に生成された説明">
            <a:extLst>
              <a:ext uri="{FF2B5EF4-FFF2-40B4-BE49-F238E27FC236}">
                <a16:creationId xmlns:a16="http://schemas.microsoft.com/office/drawing/2014/main" id="{71B4CE82-D6E9-F523-7DE0-3C4B37F4A5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4456" y="4266728"/>
            <a:ext cx="11037544" cy="7285117"/>
          </a:xfrm>
          <a:prstGeom prst="rect">
            <a:avLst/>
          </a:prstGeom>
        </p:spPr>
      </p:pic>
      <p:sp>
        <p:nvSpPr>
          <p:cNvPr id="4" name="テキスト ボックス 3">
            <a:extLst>
              <a:ext uri="{FF2B5EF4-FFF2-40B4-BE49-F238E27FC236}">
                <a16:creationId xmlns:a16="http://schemas.microsoft.com/office/drawing/2014/main" id="{30E9F443-A2C7-C0F6-5485-42A40175A9F8}"/>
              </a:ext>
            </a:extLst>
          </p:cNvPr>
          <p:cNvSpPr txBox="1"/>
          <p:nvPr/>
        </p:nvSpPr>
        <p:spPr>
          <a:xfrm>
            <a:off x="8674210" y="520788"/>
            <a:ext cx="7805022" cy="10259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R="0" algn="l" defTabSz="825500" rtl="0" fontAlgn="auto" latinLnBrk="0" hangingPunct="0">
              <a:lnSpc>
                <a:spcPct val="100000"/>
              </a:lnSpc>
              <a:spcBef>
                <a:spcPts val="0"/>
              </a:spcBef>
              <a:spcAft>
                <a:spcPts val="0"/>
              </a:spcAft>
              <a:buClrTx/>
              <a:buSzTx/>
              <a:tabLst/>
            </a:pPr>
            <a:r>
              <a:rPr kumimoji="0" lang="ja-JP" altLang="en-US" sz="60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rPr>
              <a:t>保存して再度読み込む</a:t>
            </a:r>
            <a:endParaRPr kumimoji="0" lang="en-US" altLang="ja-JP" sz="6000" b="0" i="0" u="none" strike="noStrike" cap="none" spc="0" normalizeH="0" baseline="0" dirty="0">
              <a:ln>
                <a:noFill/>
              </a:ln>
              <a:solidFill>
                <a:srgbClr val="000000"/>
              </a:solidFill>
              <a:effectLst/>
              <a:uFillTx/>
              <a:latin typeface="ヒラギノ角ゴ ProN W6"/>
              <a:ea typeface="ヒラギノ角ゴ ProN W6"/>
              <a:cs typeface="ヒラギノ角ゴ ProN W6"/>
              <a:sym typeface="ヒラギノ角ゴ ProN W6"/>
            </a:endParaRPr>
          </a:p>
        </p:txBody>
      </p:sp>
      <p:sp>
        <p:nvSpPr>
          <p:cNvPr id="8" name="テキスト ボックス 7">
            <a:extLst>
              <a:ext uri="{FF2B5EF4-FFF2-40B4-BE49-F238E27FC236}">
                <a16:creationId xmlns:a16="http://schemas.microsoft.com/office/drawing/2014/main" id="{AFBC3DC9-9694-A7A4-594B-4BDA8ED95932}"/>
              </a:ext>
            </a:extLst>
          </p:cNvPr>
          <p:cNvSpPr txBox="1"/>
          <p:nvPr/>
        </p:nvSpPr>
        <p:spPr>
          <a:xfrm>
            <a:off x="4092682" y="1721512"/>
            <a:ext cx="16699617"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ja-JP" altLang="en-US" sz="36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rPr>
              <a:t>「最近」の中か、</a:t>
            </a:r>
            <a:r>
              <a:rPr kumimoji="0" lang="en-US" altLang="ja-JP" sz="36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rPr>
              <a:t>Google</a:t>
            </a:r>
            <a:r>
              <a:rPr kumimoji="0" lang="ja-JP" altLang="en-US" sz="36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rPr>
              <a:t>ドライブの中にファイルを見つけることが出来ます。</a:t>
            </a:r>
          </a:p>
        </p:txBody>
      </p:sp>
      <p:sp>
        <p:nvSpPr>
          <p:cNvPr id="7" name="スライド番号プレースホルダー 6">
            <a:extLst>
              <a:ext uri="{FF2B5EF4-FFF2-40B4-BE49-F238E27FC236}">
                <a16:creationId xmlns:a16="http://schemas.microsoft.com/office/drawing/2014/main" id="{B0FF7A51-CC52-F04F-1A89-87E73D91EEDA}"/>
              </a:ext>
            </a:extLst>
          </p:cNvPr>
          <p:cNvSpPr>
            <a:spLocks noGrp="1"/>
          </p:cNvSpPr>
          <p:nvPr>
            <p:ph type="sldNum" sz="quarter" idx="2"/>
          </p:nvPr>
        </p:nvSpPr>
        <p:spPr/>
        <p:txBody>
          <a:bodyPr/>
          <a:lstStyle/>
          <a:p>
            <a:fld id="{86CB4B4D-7CA3-9044-876B-883B54F8677D}" type="slidenum">
              <a:rPr lang="en-US" altLang="ja-JP"/>
              <a:t>46</a:t>
            </a:fld>
            <a:endParaRPr lang="ja-JP" altLang="en-US"/>
          </a:p>
        </p:txBody>
      </p:sp>
      <p:sp>
        <p:nvSpPr>
          <p:cNvPr id="9" name="円/楕円 8">
            <a:extLst>
              <a:ext uri="{FF2B5EF4-FFF2-40B4-BE49-F238E27FC236}">
                <a16:creationId xmlns:a16="http://schemas.microsoft.com/office/drawing/2014/main" id="{0C7CEECD-25BB-220B-130F-788C7FD5829A}"/>
              </a:ext>
            </a:extLst>
          </p:cNvPr>
          <p:cNvSpPr/>
          <p:nvPr/>
        </p:nvSpPr>
        <p:spPr>
          <a:xfrm>
            <a:off x="1890898" y="6432625"/>
            <a:ext cx="1780674" cy="673768"/>
          </a:xfrm>
          <a:prstGeom prst="ellipse">
            <a:avLst/>
          </a:prstGeom>
          <a:noFill/>
          <a:ln w="3810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mn-lt"/>
              <a:ea typeface="+mn-ea"/>
              <a:cs typeface="+mn-cs"/>
              <a:sym typeface="ヒラギノ角ゴ ProN W3"/>
            </a:endParaRPr>
          </a:p>
        </p:txBody>
      </p:sp>
      <p:sp>
        <p:nvSpPr>
          <p:cNvPr id="11" name="円/楕円 10">
            <a:extLst>
              <a:ext uri="{FF2B5EF4-FFF2-40B4-BE49-F238E27FC236}">
                <a16:creationId xmlns:a16="http://schemas.microsoft.com/office/drawing/2014/main" id="{A4DDA43E-C639-51D5-CAD6-64752B556232}"/>
              </a:ext>
            </a:extLst>
          </p:cNvPr>
          <p:cNvSpPr/>
          <p:nvPr/>
        </p:nvSpPr>
        <p:spPr>
          <a:xfrm>
            <a:off x="13266822" y="6916994"/>
            <a:ext cx="1780674" cy="673768"/>
          </a:xfrm>
          <a:prstGeom prst="ellipse">
            <a:avLst/>
          </a:prstGeom>
          <a:noFill/>
          <a:ln w="3810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mn-lt"/>
              <a:ea typeface="+mn-ea"/>
              <a:cs typeface="+mn-cs"/>
              <a:sym typeface="ヒラギノ角ゴ ProN W3"/>
            </a:endParaRPr>
          </a:p>
        </p:txBody>
      </p:sp>
    </p:spTree>
    <p:extLst>
      <p:ext uri="{BB962C8B-B14F-4D97-AF65-F5344CB8AC3E}">
        <p14:creationId xmlns:p14="http://schemas.microsoft.com/office/powerpoint/2010/main" val="306642432"/>
      </p:ext>
    </p:extLst>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30E9F443-A2C7-C0F6-5485-42A40175A9F8}"/>
              </a:ext>
            </a:extLst>
          </p:cNvPr>
          <p:cNvSpPr txBox="1"/>
          <p:nvPr/>
        </p:nvSpPr>
        <p:spPr>
          <a:xfrm>
            <a:off x="8674210" y="520788"/>
            <a:ext cx="7805022" cy="10259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R="0" algn="l" defTabSz="825500" rtl="0" fontAlgn="auto" latinLnBrk="0" hangingPunct="0">
              <a:lnSpc>
                <a:spcPct val="100000"/>
              </a:lnSpc>
              <a:spcBef>
                <a:spcPts val="0"/>
              </a:spcBef>
              <a:spcAft>
                <a:spcPts val="0"/>
              </a:spcAft>
              <a:buClrTx/>
              <a:buSzTx/>
              <a:tabLst/>
            </a:pPr>
            <a:r>
              <a:rPr kumimoji="0" lang="ja-JP" altLang="en-US" sz="60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rPr>
              <a:t>保存して再度読み込む</a:t>
            </a:r>
            <a:endParaRPr kumimoji="0" lang="en-US" altLang="ja-JP" sz="6000" b="0" i="0" u="none" strike="noStrike" cap="none" spc="0" normalizeH="0" baseline="0" dirty="0">
              <a:ln>
                <a:noFill/>
              </a:ln>
              <a:solidFill>
                <a:srgbClr val="000000"/>
              </a:solidFill>
              <a:effectLst/>
              <a:uFillTx/>
              <a:latin typeface="ヒラギノ角ゴ ProN W6"/>
              <a:ea typeface="ヒラギノ角ゴ ProN W6"/>
              <a:cs typeface="ヒラギノ角ゴ ProN W6"/>
              <a:sym typeface="ヒラギノ角ゴ ProN W6"/>
            </a:endParaRPr>
          </a:p>
        </p:txBody>
      </p:sp>
      <p:sp>
        <p:nvSpPr>
          <p:cNvPr id="8" name="テキスト ボックス 7">
            <a:extLst>
              <a:ext uri="{FF2B5EF4-FFF2-40B4-BE49-F238E27FC236}">
                <a16:creationId xmlns:a16="http://schemas.microsoft.com/office/drawing/2014/main" id="{AFBC3DC9-9694-A7A4-594B-4BDA8ED95932}"/>
              </a:ext>
            </a:extLst>
          </p:cNvPr>
          <p:cNvSpPr txBox="1"/>
          <p:nvPr/>
        </p:nvSpPr>
        <p:spPr>
          <a:xfrm>
            <a:off x="4092682" y="1721512"/>
            <a:ext cx="16699617"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ja-JP" altLang="en-US" sz="36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rPr>
              <a:t>前回</a:t>
            </a:r>
            <a:r>
              <a:rPr lang="ja-JP" altLang="en-US" sz="3600"/>
              <a:t>の作成したコードと実行結果が表示されたファイルを開くことが出来ます。</a:t>
            </a:r>
            <a:endParaRPr kumimoji="0" lang="ja-JP" altLang="en-US" sz="36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endParaRPr>
          </a:p>
        </p:txBody>
      </p:sp>
      <p:sp>
        <p:nvSpPr>
          <p:cNvPr id="2" name="テキスト ボックス 1">
            <a:extLst>
              <a:ext uri="{FF2B5EF4-FFF2-40B4-BE49-F238E27FC236}">
                <a16:creationId xmlns:a16="http://schemas.microsoft.com/office/drawing/2014/main" id="{55725923-3578-22D3-3149-E731119194D6}"/>
              </a:ext>
            </a:extLst>
          </p:cNvPr>
          <p:cNvSpPr txBox="1"/>
          <p:nvPr/>
        </p:nvSpPr>
        <p:spPr>
          <a:xfrm>
            <a:off x="4226912" y="11465725"/>
            <a:ext cx="16699617" cy="176458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ja-JP" altLang="en-US" sz="3600"/>
              <a:t>長時間空いているとリセットされて変数の情報が消えます。</a:t>
            </a:r>
            <a:endParaRPr lang="en-US" altLang="ja-JP" sz="3600"/>
          </a:p>
          <a:p>
            <a:pPr marL="0" marR="0" indent="0" algn="ctr" defTabSz="825500" rtl="0" fontAlgn="auto" latinLnBrk="0" hangingPunct="0">
              <a:lnSpc>
                <a:spcPct val="100000"/>
              </a:lnSpc>
              <a:spcBef>
                <a:spcPts val="0"/>
              </a:spcBef>
              <a:spcAft>
                <a:spcPts val="0"/>
              </a:spcAft>
              <a:buClrTx/>
              <a:buSzTx/>
              <a:buFontTx/>
              <a:buNone/>
              <a:tabLst/>
            </a:pPr>
            <a:r>
              <a:rPr lang="ja-JP" altLang="en-US" sz="3600"/>
              <a:t>その場合は</a:t>
            </a:r>
            <a:r>
              <a:rPr kumimoji="0" lang="ja-JP" altLang="en-US" sz="36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rPr>
              <a:t>いきなり</a:t>
            </a:r>
            <a:r>
              <a:rPr kumimoji="0" lang="en-US" altLang="ja-JP" sz="36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rPr>
              <a:t>print(a</a:t>
            </a:r>
            <a:r>
              <a:rPr lang="en-US" altLang="ja-JP" sz="3600"/>
              <a:t>)</a:t>
            </a:r>
            <a:r>
              <a:rPr lang="ja-JP" altLang="en-US" sz="3600"/>
              <a:t>などを実行してもエラーになります。</a:t>
            </a:r>
            <a:endParaRPr lang="en-US" altLang="ja-JP" sz="3600"/>
          </a:p>
          <a:p>
            <a:pPr marL="0" marR="0" indent="0" algn="ctr" defTabSz="825500" rtl="0" fontAlgn="auto" latinLnBrk="0" hangingPunct="0">
              <a:lnSpc>
                <a:spcPct val="100000"/>
              </a:lnSpc>
              <a:spcBef>
                <a:spcPts val="0"/>
              </a:spcBef>
              <a:spcAft>
                <a:spcPts val="0"/>
              </a:spcAft>
              <a:buClrTx/>
              <a:buSzTx/>
              <a:buFontTx/>
              <a:buNone/>
              <a:tabLst/>
            </a:pPr>
            <a:r>
              <a:rPr kumimoji="0" lang="ja-JP" altLang="en-US" sz="36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rPr>
              <a:t>再度実行しなおす必要があります。</a:t>
            </a:r>
          </a:p>
        </p:txBody>
      </p:sp>
      <p:pic>
        <p:nvPicPr>
          <p:cNvPr id="7" name="図 6" descr="グラフィカル ユーザー インターフェイス が含まれている画像&#10;&#10;自動的に生成された説明">
            <a:extLst>
              <a:ext uri="{FF2B5EF4-FFF2-40B4-BE49-F238E27FC236}">
                <a16:creationId xmlns:a16="http://schemas.microsoft.com/office/drawing/2014/main" id="{1CD4E64B-6E01-602F-B9A8-BFAA989067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01318" y="3147205"/>
            <a:ext cx="14410155" cy="7992953"/>
          </a:xfrm>
          <a:prstGeom prst="rect">
            <a:avLst/>
          </a:prstGeom>
          <a:ln>
            <a:solidFill>
              <a:schemeClr val="tx1"/>
            </a:solidFill>
          </a:ln>
        </p:spPr>
      </p:pic>
      <p:sp>
        <p:nvSpPr>
          <p:cNvPr id="9" name="スライド番号プレースホルダー 8">
            <a:extLst>
              <a:ext uri="{FF2B5EF4-FFF2-40B4-BE49-F238E27FC236}">
                <a16:creationId xmlns:a16="http://schemas.microsoft.com/office/drawing/2014/main" id="{D033C51B-C693-F112-DE0F-B616C8698F4F}"/>
              </a:ext>
            </a:extLst>
          </p:cNvPr>
          <p:cNvSpPr>
            <a:spLocks noGrp="1"/>
          </p:cNvSpPr>
          <p:nvPr>
            <p:ph type="sldNum" sz="quarter" idx="2"/>
          </p:nvPr>
        </p:nvSpPr>
        <p:spPr/>
        <p:txBody>
          <a:bodyPr/>
          <a:lstStyle/>
          <a:p>
            <a:fld id="{86CB4B4D-7CA3-9044-876B-883B54F8677D}" type="slidenum">
              <a:rPr lang="en-US" altLang="ja-JP"/>
              <a:t>47</a:t>
            </a:fld>
            <a:endParaRPr lang="ja-JP" altLang="en-US"/>
          </a:p>
        </p:txBody>
      </p:sp>
    </p:spTree>
    <p:extLst>
      <p:ext uri="{BB962C8B-B14F-4D97-AF65-F5344CB8AC3E}">
        <p14:creationId xmlns:p14="http://schemas.microsoft.com/office/powerpoint/2010/main" val="1133295138"/>
      </p:ext>
    </p:extLst>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30E9F443-A2C7-C0F6-5485-42A40175A9F8}"/>
              </a:ext>
            </a:extLst>
          </p:cNvPr>
          <p:cNvSpPr txBox="1"/>
          <p:nvPr/>
        </p:nvSpPr>
        <p:spPr>
          <a:xfrm>
            <a:off x="6369892" y="485689"/>
            <a:ext cx="12413655" cy="10259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R="0" algn="l" defTabSz="825500" rtl="0" fontAlgn="auto" latinLnBrk="0" hangingPunct="0">
              <a:lnSpc>
                <a:spcPct val="100000"/>
              </a:lnSpc>
              <a:spcBef>
                <a:spcPts val="0"/>
              </a:spcBef>
              <a:spcAft>
                <a:spcPts val="0"/>
              </a:spcAft>
              <a:buClrTx/>
              <a:buSzTx/>
              <a:tabLst/>
            </a:pPr>
            <a:r>
              <a:rPr kumimoji="0" lang="ja-JP" altLang="en-US" sz="60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rPr>
              <a:t>作ったファイルをダウンロードする</a:t>
            </a:r>
            <a:endParaRPr kumimoji="0" lang="en-US" altLang="ja-JP" sz="6000" b="0" i="0" u="none" strike="noStrike" cap="none" spc="0" normalizeH="0" baseline="0" dirty="0">
              <a:ln>
                <a:noFill/>
              </a:ln>
              <a:solidFill>
                <a:srgbClr val="000000"/>
              </a:solidFill>
              <a:effectLst/>
              <a:uFillTx/>
              <a:latin typeface="ヒラギノ角ゴ ProN W6"/>
              <a:ea typeface="ヒラギノ角ゴ ProN W6"/>
              <a:cs typeface="ヒラギノ角ゴ ProN W6"/>
              <a:sym typeface="ヒラギノ角ゴ ProN W6"/>
            </a:endParaRPr>
          </a:p>
        </p:txBody>
      </p:sp>
      <p:sp>
        <p:nvSpPr>
          <p:cNvPr id="8" name="テキスト ボックス 7">
            <a:extLst>
              <a:ext uri="{FF2B5EF4-FFF2-40B4-BE49-F238E27FC236}">
                <a16:creationId xmlns:a16="http://schemas.microsoft.com/office/drawing/2014/main" id="{AFBC3DC9-9694-A7A4-594B-4BDA8ED95932}"/>
              </a:ext>
            </a:extLst>
          </p:cNvPr>
          <p:cNvSpPr txBox="1"/>
          <p:nvPr/>
        </p:nvSpPr>
        <p:spPr>
          <a:xfrm>
            <a:off x="4092682" y="1721512"/>
            <a:ext cx="17615851"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ja-JP" altLang="en-US" sz="36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rPr>
              <a:t>「ファイル」→「ダウンロード」→「</a:t>
            </a:r>
            <a:r>
              <a:rPr kumimoji="0" lang="en-US" altLang="ja-JP" sz="36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rPr>
              <a:t>ipynb</a:t>
            </a:r>
            <a:r>
              <a:rPr kumimoji="0" lang="ja-JP" altLang="en-US" sz="36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rPr>
              <a:t>」でファイルをダウンロードできます。</a:t>
            </a:r>
          </a:p>
        </p:txBody>
      </p:sp>
      <p:sp>
        <p:nvSpPr>
          <p:cNvPr id="9" name="スライド番号プレースホルダー 8">
            <a:extLst>
              <a:ext uri="{FF2B5EF4-FFF2-40B4-BE49-F238E27FC236}">
                <a16:creationId xmlns:a16="http://schemas.microsoft.com/office/drawing/2014/main" id="{D033C51B-C693-F112-DE0F-B616C8698F4F}"/>
              </a:ext>
            </a:extLst>
          </p:cNvPr>
          <p:cNvSpPr>
            <a:spLocks noGrp="1"/>
          </p:cNvSpPr>
          <p:nvPr>
            <p:ph type="sldNum" sz="quarter" idx="2"/>
          </p:nvPr>
        </p:nvSpPr>
        <p:spPr/>
        <p:txBody>
          <a:bodyPr/>
          <a:lstStyle/>
          <a:p>
            <a:fld id="{86CB4B4D-7CA3-9044-876B-883B54F8677D}" type="slidenum">
              <a:rPr lang="en-US" altLang="ja-JP"/>
              <a:t>48</a:t>
            </a:fld>
            <a:endParaRPr lang="ja-JP" altLang="en-US"/>
          </a:p>
        </p:txBody>
      </p:sp>
      <p:pic>
        <p:nvPicPr>
          <p:cNvPr id="5" name="図 4" descr="グラフィカル ユーザー インターフェイス, アプリケーション&#10;&#10;自動的に生成された説明">
            <a:extLst>
              <a:ext uri="{FF2B5EF4-FFF2-40B4-BE49-F238E27FC236}">
                <a16:creationId xmlns:a16="http://schemas.microsoft.com/office/drawing/2014/main" id="{0D9D5259-9938-E52F-390F-F9A131FA14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92195" y="2588003"/>
            <a:ext cx="18616824" cy="9454234"/>
          </a:xfrm>
          <a:prstGeom prst="rect">
            <a:avLst/>
          </a:prstGeom>
          <a:ln>
            <a:solidFill>
              <a:schemeClr val="tx1"/>
            </a:solidFill>
          </a:ln>
        </p:spPr>
      </p:pic>
      <p:sp>
        <p:nvSpPr>
          <p:cNvPr id="6" name="円/楕円 5">
            <a:extLst>
              <a:ext uri="{FF2B5EF4-FFF2-40B4-BE49-F238E27FC236}">
                <a16:creationId xmlns:a16="http://schemas.microsoft.com/office/drawing/2014/main" id="{3EE488A2-B652-2973-0B1B-4AE3D439BC3A}"/>
              </a:ext>
            </a:extLst>
          </p:cNvPr>
          <p:cNvSpPr/>
          <p:nvPr/>
        </p:nvSpPr>
        <p:spPr>
          <a:xfrm>
            <a:off x="10143202" y="9821333"/>
            <a:ext cx="4538133" cy="1049867"/>
          </a:xfrm>
          <a:prstGeom prst="ellipse">
            <a:avLst/>
          </a:prstGeom>
          <a:noFill/>
          <a:ln w="5715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mn-lt"/>
              <a:ea typeface="+mn-ea"/>
              <a:cs typeface="+mn-cs"/>
              <a:sym typeface="ヒラギノ角ゴ ProN W3"/>
            </a:endParaRPr>
          </a:p>
        </p:txBody>
      </p:sp>
      <p:sp>
        <p:nvSpPr>
          <p:cNvPr id="10" name="円/楕円 9">
            <a:extLst>
              <a:ext uri="{FF2B5EF4-FFF2-40B4-BE49-F238E27FC236}">
                <a16:creationId xmlns:a16="http://schemas.microsoft.com/office/drawing/2014/main" id="{14C3036B-4889-4ED6-C3CB-04833F20C8E1}"/>
              </a:ext>
            </a:extLst>
          </p:cNvPr>
          <p:cNvSpPr/>
          <p:nvPr/>
        </p:nvSpPr>
        <p:spPr>
          <a:xfrm>
            <a:off x="3592195" y="10603063"/>
            <a:ext cx="4538133" cy="1049867"/>
          </a:xfrm>
          <a:prstGeom prst="ellipse">
            <a:avLst/>
          </a:prstGeom>
          <a:noFill/>
          <a:ln w="5715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mn-lt"/>
              <a:ea typeface="+mn-ea"/>
              <a:cs typeface="+mn-cs"/>
              <a:sym typeface="ヒラギノ角ゴ ProN W3"/>
            </a:endParaRPr>
          </a:p>
        </p:txBody>
      </p:sp>
      <p:sp>
        <p:nvSpPr>
          <p:cNvPr id="11" name="円/楕円 10">
            <a:extLst>
              <a:ext uri="{FF2B5EF4-FFF2-40B4-BE49-F238E27FC236}">
                <a16:creationId xmlns:a16="http://schemas.microsoft.com/office/drawing/2014/main" id="{D8FAF722-84E8-2CCF-8D58-D40A1B3854ED}"/>
              </a:ext>
            </a:extLst>
          </p:cNvPr>
          <p:cNvSpPr/>
          <p:nvPr/>
        </p:nvSpPr>
        <p:spPr>
          <a:xfrm>
            <a:off x="3829262" y="2898395"/>
            <a:ext cx="2777697" cy="1049867"/>
          </a:xfrm>
          <a:prstGeom prst="ellipse">
            <a:avLst/>
          </a:prstGeom>
          <a:noFill/>
          <a:ln w="5715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mn-lt"/>
              <a:ea typeface="+mn-ea"/>
              <a:cs typeface="+mn-cs"/>
              <a:sym typeface="ヒラギノ角ゴ ProN W3"/>
            </a:endParaRPr>
          </a:p>
        </p:txBody>
      </p:sp>
    </p:spTree>
    <p:extLst>
      <p:ext uri="{BB962C8B-B14F-4D97-AF65-F5344CB8AC3E}">
        <p14:creationId xmlns:p14="http://schemas.microsoft.com/office/powerpoint/2010/main" val="1965562129"/>
      </p:ext>
    </p:extLst>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30E9F443-A2C7-C0F6-5485-42A40175A9F8}"/>
              </a:ext>
            </a:extLst>
          </p:cNvPr>
          <p:cNvSpPr txBox="1"/>
          <p:nvPr/>
        </p:nvSpPr>
        <p:spPr>
          <a:xfrm>
            <a:off x="11115889" y="594350"/>
            <a:ext cx="1641475" cy="10259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R="0" algn="l" defTabSz="825500" rtl="0" fontAlgn="auto" latinLnBrk="0" hangingPunct="0">
              <a:lnSpc>
                <a:spcPct val="100000"/>
              </a:lnSpc>
              <a:spcBef>
                <a:spcPts val="0"/>
              </a:spcBef>
              <a:spcAft>
                <a:spcPts val="0"/>
              </a:spcAft>
              <a:buClrTx/>
              <a:buSzTx/>
              <a:tabLst/>
            </a:pPr>
            <a:r>
              <a:rPr kumimoji="0" lang="ja-JP" altLang="en-US" sz="6000" b="0" i="0" u="none" strike="noStrike" cap="none" spc="0" normalizeH="0" baseline="0" dirty="0">
                <a:ln>
                  <a:noFill/>
                </a:ln>
                <a:solidFill>
                  <a:srgbClr val="000000"/>
                </a:solidFill>
                <a:effectLst/>
                <a:uFillTx/>
                <a:latin typeface="ヒラギノ角ゴ ProN W6"/>
                <a:ea typeface="ヒラギノ角ゴ ProN W6"/>
                <a:cs typeface="ヒラギノ角ゴ ProN W6"/>
                <a:sym typeface="ヒラギノ角ゴ ProN W6"/>
              </a:rPr>
              <a:t>課題</a:t>
            </a:r>
            <a:endParaRPr kumimoji="0" lang="en-US" altLang="ja-JP" sz="6000" b="0" i="0" u="none" strike="noStrike" cap="none" spc="0" normalizeH="0" baseline="0" dirty="0">
              <a:ln>
                <a:noFill/>
              </a:ln>
              <a:solidFill>
                <a:srgbClr val="000000"/>
              </a:solidFill>
              <a:effectLst/>
              <a:uFillTx/>
              <a:latin typeface="ヒラギノ角ゴ ProN W6"/>
              <a:ea typeface="ヒラギノ角ゴ ProN W6"/>
              <a:cs typeface="ヒラギノ角ゴ ProN W6"/>
              <a:sym typeface="ヒラギノ角ゴ ProN W6"/>
            </a:endParaRPr>
          </a:p>
        </p:txBody>
      </p:sp>
      <p:sp>
        <p:nvSpPr>
          <p:cNvPr id="2" name="テキスト ボックス 1">
            <a:extLst>
              <a:ext uri="{FF2B5EF4-FFF2-40B4-BE49-F238E27FC236}">
                <a16:creationId xmlns:a16="http://schemas.microsoft.com/office/drawing/2014/main" id="{660DB688-EA59-1B51-6D4B-C3554275BB98}"/>
              </a:ext>
            </a:extLst>
          </p:cNvPr>
          <p:cNvSpPr txBox="1"/>
          <p:nvPr/>
        </p:nvSpPr>
        <p:spPr>
          <a:xfrm>
            <a:off x="813740" y="2785432"/>
            <a:ext cx="23197056" cy="287258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R="0" algn="l" defTabSz="825500" rtl="0" fontAlgn="auto" latinLnBrk="0" hangingPunct="0">
              <a:lnSpc>
                <a:spcPct val="100000"/>
              </a:lnSpc>
              <a:spcBef>
                <a:spcPts val="0"/>
              </a:spcBef>
              <a:spcAft>
                <a:spcPts val="0"/>
              </a:spcAft>
              <a:buClrTx/>
              <a:buSzTx/>
              <a:tabLst/>
            </a:pPr>
            <a:r>
              <a:rPr lang="ja-JP" altLang="en-US" sz="6000" dirty="0"/>
              <a:t>・</a:t>
            </a:r>
            <a:r>
              <a:rPr lang="en-US" altLang="ja-JP" sz="6000" dirty="0"/>
              <a:t>WebClass</a:t>
            </a:r>
            <a:r>
              <a:rPr lang="ja-JP" altLang="en-US" sz="6000" dirty="0"/>
              <a:t>にある</a:t>
            </a:r>
            <a:r>
              <a:rPr lang="en-US" altLang="ja-JP" sz="6000" dirty="0"/>
              <a:t>”</a:t>
            </a:r>
            <a:r>
              <a:rPr lang="ja-JP" altLang="en-US" sz="6000" dirty="0"/>
              <a:t>演習</a:t>
            </a:r>
            <a:r>
              <a:rPr lang="en-US" altLang="ja-JP" sz="6000" dirty="0"/>
              <a:t>1</a:t>
            </a:r>
            <a:r>
              <a:rPr lang="ja-JP" altLang="en-US" sz="6000" dirty="0"/>
              <a:t>課題</a:t>
            </a:r>
            <a:r>
              <a:rPr lang="en-US" altLang="ja-JP" sz="6000" dirty="0"/>
              <a:t>(</a:t>
            </a:r>
            <a:r>
              <a:rPr lang="ja-JP" altLang="en-US" sz="6000" dirty="0"/>
              <a:t>入門</a:t>
            </a:r>
            <a:r>
              <a:rPr lang="en-US" altLang="ja-JP" sz="6000" dirty="0"/>
              <a:t>).ipynb”</a:t>
            </a:r>
            <a:r>
              <a:rPr lang="ja-JP" altLang="en-US" sz="6000" dirty="0"/>
              <a:t>をやってみましょう</a:t>
            </a:r>
            <a:endParaRPr lang="en-US" altLang="ja-JP" sz="6000" dirty="0"/>
          </a:p>
          <a:p>
            <a:pPr marR="0" algn="l" defTabSz="825500" rtl="0" fontAlgn="auto" latinLnBrk="0" hangingPunct="0">
              <a:lnSpc>
                <a:spcPct val="100000"/>
              </a:lnSpc>
              <a:spcBef>
                <a:spcPts val="0"/>
              </a:spcBef>
              <a:spcAft>
                <a:spcPts val="0"/>
              </a:spcAft>
              <a:buClrTx/>
              <a:buSzTx/>
              <a:tabLst/>
            </a:pPr>
            <a:r>
              <a:rPr kumimoji="0" lang="ja-JP" altLang="en-US" sz="6000" b="0" i="0" u="none" strike="noStrike" cap="none" spc="0" normalizeH="0" baseline="0" dirty="0">
                <a:ln>
                  <a:noFill/>
                </a:ln>
                <a:solidFill>
                  <a:srgbClr val="000000"/>
                </a:solidFill>
                <a:effectLst/>
                <a:uFillTx/>
                <a:latin typeface="ヒラギノ角ゴ ProN W6"/>
                <a:ea typeface="ヒラギノ角ゴ ProN W6"/>
                <a:cs typeface="ヒラギノ角ゴ ProN W6"/>
                <a:sym typeface="ヒラギノ角ゴ ProN W6"/>
              </a:rPr>
              <a:t>・実行したら</a:t>
            </a:r>
            <a:r>
              <a:rPr kumimoji="0" lang="en-US" altLang="ja-JP" sz="6000" b="0" i="0" u="none" strike="noStrike" cap="none" spc="0" normalizeH="0" baseline="0" dirty="0">
                <a:ln>
                  <a:noFill/>
                </a:ln>
                <a:solidFill>
                  <a:srgbClr val="000000"/>
                </a:solidFill>
                <a:effectLst/>
                <a:uFillTx/>
                <a:latin typeface="ヒラギノ角ゴ ProN W6"/>
                <a:ea typeface="ヒラギノ角ゴ ProN W6"/>
                <a:cs typeface="ヒラギノ角ゴ ProN W6"/>
                <a:sym typeface="ヒラギノ角ゴ ProN W6"/>
              </a:rPr>
              <a:t>”</a:t>
            </a:r>
            <a:r>
              <a:rPr kumimoji="0" lang="ja-JP" altLang="en-US" sz="6000" b="0" i="0" u="none" strike="noStrike" cap="none" spc="0" normalizeH="0" baseline="0" dirty="0">
                <a:ln>
                  <a:noFill/>
                </a:ln>
                <a:solidFill>
                  <a:srgbClr val="000000"/>
                </a:solidFill>
                <a:effectLst/>
                <a:uFillTx/>
                <a:latin typeface="ヒラギノ角ゴ ProN W6"/>
                <a:ea typeface="ヒラギノ角ゴ ProN W6"/>
                <a:cs typeface="ヒラギノ角ゴ ProN W6"/>
                <a:sym typeface="ヒラギノ角ゴ ProN W6"/>
              </a:rPr>
              <a:t>学籍番号</a:t>
            </a:r>
            <a:r>
              <a:rPr kumimoji="0" lang="en-US" altLang="ja-JP" sz="6000" b="0" i="0" u="none" strike="noStrike" cap="none" spc="0" normalizeH="0" baseline="0" dirty="0">
                <a:ln>
                  <a:noFill/>
                </a:ln>
                <a:solidFill>
                  <a:srgbClr val="000000"/>
                </a:solidFill>
                <a:effectLst/>
                <a:uFillTx/>
                <a:latin typeface="ヒラギノ角ゴ ProN W6"/>
                <a:ea typeface="ヒラギノ角ゴ ProN W6"/>
                <a:cs typeface="ヒラギノ角ゴ ProN W6"/>
                <a:sym typeface="ヒラギノ角ゴ ProN W6"/>
              </a:rPr>
              <a:t>_</a:t>
            </a:r>
            <a:r>
              <a:rPr kumimoji="0" lang="ja-JP" altLang="en-US" sz="6000" b="0" i="0" u="none" strike="noStrike" cap="none" spc="0" normalizeH="0" baseline="0" dirty="0">
                <a:ln>
                  <a:noFill/>
                </a:ln>
                <a:solidFill>
                  <a:srgbClr val="000000"/>
                </a:solidFill>
                <a:effectLst/>
                <a:uFillTx/>
                <a:latin typeface="ヒラギノ角ゴ ProN W6"/>
                <a:ea typeface="ヒラギノ角ゴ ProN W6"/>
                <a:cs typeface="ヒラギノ角ゴ ProN W6"/>
                <a:sym typeface="ヒラギノ角ゴ ProN W6"/>
              </a:rPr>
              <a:t>名前</a:t>
            </a:r>
            <a:r>
              <a:rPr kumimoji="0" lang="en-US" altLang="ja-JP" sz="6000" b="0" i="0" u="none" strike="noStrike" cap="none" spc="0" normalizeH="0" baseline="0" dirty="0">
                <a:ln>
                  <a:noFill/>
                </a:ln>
                <a:solidFill>
                  <a:srgbClr val="000000"/>
                </a:solidFill>
                <a:effectLst/>
                <a:uFillTx/>
                <a:latin typeface="ヒラギノ角ゴ ProN W6"/>
                <a:ea typeface="ヒラギノ角ゴ ProN W6"/>
                <a:cs typeface="ヒラギノ角ゴ ProN W6"/>
                <a:sym typeface="ヒラギノ角ゴ ProN W6"/>
              </a:rPr>
              <a:t>_1.ipynb”</a:t>
            </a:r>
            <a:r>
              <a:rPr kumimoji="0" lang="ja-JP" altLang="en-US" sz="6000" b="0" i="0" u="none" strike="noStrike" cap="none" spc="0" normalizeH="0" baseline="0" dirty="0">
                <a:ln>
                  <a:noFill/>
                </a:ln>
                <a:solidFill>
                  <a:srgbClr val="000000"/>
                </a:solidFill>
                <a:effectLst/>
                <a:uFillTx/>
                <a:latin typeface="ヒラギノ角ゴ ProN W6"/>
                <a:ea typeface="ヒラギノ角ゴ ProN W6"/>
                <a:cs typeface="ヒラギノ角ゴ ProN W6"/>
                <a:sym typeface="ヒラギノ角ゴ ProN W6"/>
              </a:rPr>
              <a:t>という名前で保存</a:t>
            </a:r>
            <a:endParaRPr kumimoji="0" lang="en-US" altLang="ja-JP" sz="6000" b="0" i="0" u="none" strike="noStrike" cap="none" spc="0" normalizeH="0" baseline="0" dirty="0">
              <a:ln>
                <a:noFill/>
              </a:ln>
              <a:solidFill>
                <a:srgbClr val="000000"/>
              </a:solidFill>
              <a:effectLst/>
              <a:uFillTx/>
              <a:latin typeface="ヒラギノ角ゴ ProN W6"/>
              <a:ea typeface="ヒラギノ角ゴ ProN W6"/>
              <a:cs typeface="ヒラギノ角ゴ ProN W6"/>
              <a:sym typeface="ヒラギノ角ゴ ProN W6"/>
            </a:endParaRPr>
          </a:p>
          <a:p>
            <a:pPr marR="0" algn="l" defTabSz="825500" rtl="0" fontAlgn="auto" latinLnBrk="0" hangingPunct="0">
              <a:lnSpc>
                <a:spcPct val="100000"/>
              </a:lnSpc>
              <a:spcBef>
                <a:spcPts val="0"/>
              </a:spcBef>
              <a:spcAft>
                <a:spcPts val="0"/>
              </a:spcAft>
              <a:buClrTx/>
              <a:buSzTx/>
              <a:tabLst/>
            </a:pPr>
            <a:r>
              <a:rPr lang="ja-JP" altLang="en-US" sz="6000" dirty="0"/>
              <a:t>　して提出して下さい。</a:t>
            </a:r>
            <a:r>
              <a:rPr lang="en-US" altLang="ja-JP" sz="6000" dirty="0"/>
              <a:t>(</a:t>
            </a:r>
            <a:r>
              <a:rPr lang="ja-JP" altLang="en-US" sz="6000" dirty="0"/>
              <a:t>参考資料も</a:t>
            </a:r>
            <a:r>
              <a:rPr lang="en-US" altLang="ja-JP" sz="6000" dirty="0"/>
              <a:t>webclass</a:t>
            </a:r>
            <a:r>
              <a:rPr lang="ja-JP" altLang="en-US" sz="6000" dirty="0"/>
              <a:t>にあります</a:t>
            </a:r>
            <a:r>
              <a:rPr lang="en-US" altLang="ja-JP" sz="6000" dirty="0"/>
              <a:t>)</a:t>
            </a:r>
            <a:endParaRPr kumimoji="0" lang="en-US" altLang="ja-JP" sz="6000" b="0" i="0" u="none" strike="noStrike" cap="none" spc="0" normalizeH="0" baseline="0" dirty="0">
              <a:ln>
                <a:noFill/>
              </a:ln>
              <a:solidFill>
                <a:srgbClr val="000000"/>
              </a:solidFill>
              <a:effectLst/>
              <a:uFillTx/>
              <a:latin typeface="ヒラギノ角ゴ ProN W6"/>
              <a:ea typeface="ヒラギノ角ゴ ProN W6"/>
              <a:cs typeface="ヒラギノ角ゴ ProN W6"/>
              <a:sym typeface="ヒラギノ角ゴ ProN W6"/>
            </a:endParaRPr>
          </a:p>
        </p:txBody>
      </p:sp>
      <p:sp>
        <p:nvSpPr>
          <p:cNvPr id="6" name="テキスト ボックス 5">
            <a:extLst>
              <a:ext uri="{FF2B5EF4-FFF2-40B4-BE49-F238E27FC236}">
                <a16:creationId xmlns:a16="http://schemas.microsoft.com/office/drawing/2014/main" id="{64007C44-F79C-CD32-B9C9-E7CB022F998C}"/>
              </a:ext>
            </a:extLst>
          </p:cNvPr>
          <p:cNvSpPr txBox="1"/>
          <p:nvPr/>
        </p:nvSpPr>
        <p:spPr>
          <a:xfrm>
            <a:off x="5842009" y="10837923"/>
            <a:ext cx="12189235"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altLang="ja-JP" sz="48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rPr>
              <a:t>ipynb</a:t>
            </a:r>
            <a:r>
              <a:rPr kumimoji="0" lang="ja-JP" altLang="en-US" sz="48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rPr>
              <a:t>のファイルの開き方は次ページ参照</a:t>
            </a:r>
          </a:p>
        </p:txBody>
      </p:sp>
      <p:sp>
        <p:nvSpPr>
          <p:cNvPr id="7" name="スライド番号プレースホルダー 6">
            <a:extLst>
              <a:ext uri="{FF2B5EF4-FFF2-40B4-BE49-F238E27FC236}">
                <a16:creationId xmlns:a16="http://schemas.microsoft.com/office/drawing/2014/main" id="{018DA40C-4265-EC9D-004A-A91D675A7A6C}"/>
              </a:ext>
            </a:extLst>
          </p:cNvPr>
          <p:cNvSpPr>
            <a:spLocks noGrp="1"/>
          </p:cNvSpPr>
          <p:nvPr>
            <p:ph type="sldNum" sz="quarter" idx="2"/>
          </p:nvPr>
        </p:nvSpPr>
        <p:spPr/>
        <p:txBody>
          <a:bodyPr/>
          <a:lstStyle/>
          <a:p>
            <a:fld id="{86CB4B4D-7CA3-9044-876B-883B54F8677D}" type="slidenum">
              <a:rPr lang="en-US" altLang="ja-JP"/>
              <a:t>49</a:t>
            </a:fld>
            <a:endParaRPr lang="ja-JP" altLang="en-US"/>
          </a:p>
        </p:txBody>
      </p:sp>
      <p:sp>
        <p:nvSpPr>
          <p:cNvPr id="8" name="テキスト ボックス 7">
            <a:extLst>
              <a:ext uri="{FF2B5EF4-FFF2-40B4-BE49-F238E27FC236}">
                <a16:creationId xmlns:a16="http://schemas.microsoft.com/office/drawing/2014/main" id="{B31614D0-B002-CDEA-FB25-6C0E05903A51}"/>
              </a:ext>
            </a:extLst>
          </p:cNvPr>
          <p:cNvSpPr txBox="1"/>
          <p:nvPr/>
        </p:nvSpPr>
        <p:spPr>
          <a:xfrm>
            <a:off x="4358782" y="7458008"/>
            <a:ext cx="16106973" cy="15799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R="0" algn="l" defTabSz="825500" rtl="0" fontAlgn="auto" latinLnBrk="0" hangingPunct="0">
              <a:lnSpc>
                <a:spcPct val="100000"/>
              </a:lnSpc>
              <a:spcBef>
                <a:spcPts val="0"/>
              </a:spcBef>
              <a:spcAft>
                <a:spcPts val="0"/>
              </a:spcAft>
              <a:buClrTx/>
              <a:buSzTx/>
              <a:tabLst/>
            </a:pPr>
            <a:r>
              <a:rPr lang="ja-JP" altLang="en-US" sz="4800" dirty="0"/>
              <a:t>締め切りは</a:t>
            </a:r>
            <a:r>
              <a:rPr lang="en-US" altLang="ja-JP" sz="4800" dirty="0"/>
              <a:t>2</a:t>
            </a:r>
            <a:r>
              <a:rPr lang="ja-JP" altLang="en-US" sz="4800" dirty="0"/>
              <a:t>週間後の</a:t>
            </a:r>
            <a:r>
              <a:rPr lang="en-US" altLang="ja-JP" sz="4800" dirty="0"/>
              <a:t>11/23</a:t>
            </a:r>
            <a:r>
              <a:rPr lang="ja-JP" altLang="en-US" sz="4800" dirty="0"/>
              <a:t>の</a:t>
            </a:r>
            <a:r>
              <a:rPr lang="en-US" altLang="ja-JP" sz="4800" dirty="0"/>
              <a:t>23:59</a:t>
            </a:r>
            <a:r>
              <a:rPr lang="ja-JP" altLang="en-US" sz="4800" dirty="0"/>
              <a:t>です。</a:t>
            </a:r>
            <a:endParaRPr lang="en-US" altLang="ja-JP" sz="4800" dirty="0"/>
          </a:p>
          <a:p>
            <a:pPr marR="0" algn="l" defTabSz="825500" rtl="0" fontAlgn="auto" latinLnBrk="0" hangingPunct="0">
              <a:lnSpc>
                <a:spcPct val="100000"/>
              </a:lnSpc>
              <a:spcBef>
                <a:spcPts val="0"/>
              </a:spcBef>
              <a:spcAft>
                <a:spcPts val="0"/>
              </a:spcAft>
              <a:buClrTx/>
              <a:buSzTx/>
              <a:tabLst/>
            </a:pPr>
            <a:r>
              <a:rPr kumimoji="0" lang="ja-JP" altLang="en-US" sz="4800" b="0" i="0" u="none" strike="noStrike" cap="none" spc="0" normalizeH="0" baseline="0" dirty="0">
                <a:ln>
                  <a:noFill/>
                </a:ln>
                <a:solidFill>
                  <a:srgbClr val="000000"/>
                </a:solidFill>
                <a:effectLst/>
                <a:uFillTx/>
                <a:latin typeface="ヒラギノ角ゴ ProN W6"/>
                <a:ea typeface="ヒラギノ角ゴ ProN W6"/>
                <a:cs typeface="ヒラギノ角ゴ ProN W6"/>
                <a:sym typeface="ヒラギノ角ゴ ProN W6"/>
              </a:rPr>
              <a:t>締め切りを過ぎた課題は受け取らないので注意して下さい</a:t>
            </a:r>
            <a:endParaRPr kumimoji="0" lang="en-US" altLang="ja-JP" sz="4800" b="0" i="0" u="none" strike="noStrike" cap="none" spc="0" normalizeH="0" baseline="0" dirty="0">
              <a:ln>
                <a:noFill/>
              </a:ln>
              <a:solidFill>
                <a:srgbClr val="000000"/>
              </a:solidFill>
              <a:effectLst/>
              <a:uFillTx/>
              <a:latin typeface="ヒラギノ角ゴ ProN W6"/>
              <a:ea typeface="ヒラギノ角ゴ ProN W6"/>
              <a:cs typeface="ヒラギノ角ゴ ProN W6"/>
              <a:sym typeface="ヒラギノ角ゴ ProN W6"/>
            </a:endParaRPr>
          </a:p>
        </p:txBody>
      </p:sp>
    </p:spTree>
    <p:extLst>
      <p:ext uri="{BB962C8B-B14F-4D97-AF65-F5344CB8AC3E}">
        <p14:creationId xmlns:p14="http://schemas.microsoft.com/office/powerpoint/2010/main" val="147486556"/>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5" name="スクリーンショット 2022-01-06 19.04.21.png" descr="スクリーンショット 2022-01-06 19.04.21.png"/>
          <p:cNvPicPr>
            <a:picLocks noChangeAspect="1"/>
          </p:cNvPicPr>
          <p:nvPr/>
        </p:nvPicPr>
        <p:blipFill>
          <a:blip r:embed="rId2"/>
          <a:stretch>
            <a:fillRect/>
          </a:stretch>
        </p:blipFill>
        <p:spPr>
          <a:xfrm>
            <a:off x="2911540" y="1927806"/>
            <a:ext cx="18560920" cy="10352462"/>
          </a:xfrm>
          <a:prstGeom prst="rect">
            <a:avLst/>
          </a:prstGeom>
          <a:ln w="25400">
            <a:solidFill>
              <a:srgbClr val="000000"/>
            </a:solidFill>
            <a:miter lim="400000"/>
          </a:ln>
        </p:spPr>
      </p:pic>
      <p:sp>
        <p:nvSpPr>
          <p:cNvPr id="126" name="google colaboratoryで検索する"/>
          <p:cNvSpPr txBox="1"/>
          <p:nvPr/>
        </p:nvSpPr>
        <p:spPr>
          <a:xfrm>
            <a:off x="7392180" y="589222"/>
            <a:ext cx="9599639" cy="7048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sz="4700"/>
            </a:lvl1pPr>
          </a:lstStyle>
          <a:p>
            <a:r>
              <a:t>google colaboratoryで検索する</a:t>
            </a:r>
          </a:p>
        </p:txBody>
      </p:sp>
      <p:sp>
        <p:nvSpPr>
          <p:cNvPr id="2" name="スライド番号プレースホルダー 1">
            <a:extLst>
              <a:ext uri="{FF2B5EF4-FFF2-40B4-BE49-F238E27FC236}">
                <a16:creationId xmlns:a16="http://schemas.microsoft.com/office/drawing/2014/main" id="{64BAD4CB-C992-EC96-D234-005A56208C7E}"/>
              </a:ext>
            </a:extLst>
          </p:cNvPr>
          <p:cNvSpPr>
            <a:spLocks noGrp="1"/>
          </p:cNvSpPr>
          <p:nvPr>
            <p:ph type="sldNum" sz="quarter" idx="2"/>
          </p:nvPr>
        </p:nvSpPr>
        <p:spPr/>
        <p:txBody>
          <a:bodyPr/>
          <a:lstStyle/>
          <a:p>
            <a:fld id="{86CB4B4D-7CA3-9044-876B-883B54F8677D}" type="slidenum">
              <a:rPr lang="en-US" altLang="ja-JP"/>
              <a:t>5</a:t>
            </a:fld>
            <a:endParaRPr lang="ja-JP" altLang="en-US"/>
          </a:p>
        </p:txBody>
      </p:sp>
    </p:spTree>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05F762F3-8DD5-531B-5935-4388822CD568}"/>
              </a:ext>
            </a:extLst>
          </p:cNvPr>
          <p:cNvSpPr txBox="1"/>
          <p:nvPr/>
        </p:nvSpPr>
        <p:spPr>
          <a:xfrm>
            <a:off x="7914387" y="592977"/>
            <a:ext cx="8555227" cy="10259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R="0" defTabSz="825500" rtl="0" fontAlgn="auto" latinLnBrk="0" hangingPunct="0">
              <a:lnSpc>
                <a:spcPct val="100000"/>
              </a:lnSpc>
              <a:spcBef>
                <a:spcPts val="0"/>
              </a:spcBef>
              <a:spcAft>
                <a:spcPts val="0"/>
              </a:spcAft>
              <a:buClrTx/>
              <a:buSzTx/>
              <a:tabLst/>
            </a:pPr>
            <a:r>
              <a:rPr kumimoji="0" lang="en-US" altLang="ja-JP" sz="60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rPr>
              <a:t>ipynb</a:t>
            </a:r>
            <a:r>
              <a:rPr kumimoji="0" lang="ja-JP" altLang="en-US" sz="60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rPr>
              <a:t>のファイルを開く</a:t>
            </a:r>
            <a:endParaRPr kumimoji="0" lang="en-US" altLang="ja-JP" sz="6000" b="0" i="0" u="none" strike="noStrike" cap="none" spc="0" normalizeH="0" baseline="0" dirty="0">
              <a:ln>
                <a:noFill/>
              </a:ln>
              <a:solidFill>
                <a:srgbClr val="000000"/>
              </a:solidFill>
              <a:effectLst/>
              <a:uFillTx/>
              <a:latin typeface="ヒラギノ角ゴ ProN W6"/>
              <a:ea typeface="ヒラギノ角ゴ ProN W6"/>
              <a:cs typeface="ヒラギノ角ゴ ProN W6"/>
              <a:sym typeface="ヒラギノ角ゴ ProN W6"/>
            </a:endParaRPr>
          </a:p>
        </p:txBody>
      </p:sp>
      <p:pic>
        <p:nvPicPr>
          <p:cNvPr id="6" name="図 5" descr="グラフィカル ユーザー インターフェイス, アプリケーション, Word&#10;&#10;自動的に生成された説明">
            <a:extLst>
              <a:ext uri="{FF2B5EF4-FFF2-40B4-BE49-F238E27FC236}">
                <a16:creationId xmlns:a16="http://schemas.microsoft.com/office/drawing/2014/main" id="{B9E6EF43-080F-B7BE-87C2-427186CE5AF4}"/>
              </a:ext>
            </a:extLst>
          </p:cNvPr>
          <p:cNvPicPr>
            <a:picLocks noChangeAspect="1"/>
          </p:cNvPicPr>
          <p:nvPr/>
        </p:nvPicPr>
        <p:blipFill rotWithShape="1">
          <a:blip r:embed="rId2">
            <a:extLst>
              <a:ext uri="{28A0092B-C50C-407E-A947-70E740481C1C}">
                <a14:useLocalDpi xmlns:a14="http://schemas.microsoft.com/office/drawing/2010/main" val="0"/>
              </a:ext>
            </a:extLst>
          </a:blip>
          <a:srcRect b="17549"/>
          <a:stretch/>
        </p:blipFill>
        <p:spPr>
          <a:xfrm>
            <a:off x="5446295" y="3359915"/>
            <a:ext cx="14459353" cy="7886267"/>
          </a:xfrm>
          <a:prstGeom prst="rect">
            <a:avLst/>
          </a:prstGeom>
          <a:ln>
            <a:solidFill>
              <a:schemeClr val="tx1"/>
            </a:solidFill>
          </a:ln>
        </p:spPr>
      </p:pic>
      <p:sp>
        <p:nvSpPr>
          <p:cNvPr id="7" name="テキスト ボックス 6">
            <a:extLst>
              <a:ext uri="{FF2B5EF4-FFF2-40B4-BE49-F238E27FC236}">
                <a16:creationId xmlns:a16="http://schemas.microsoft.com/office/drawing/2014/main" id="{914CEA91-3A07-ABC2-9CA9-71F4E42AB309}"/>
              </a:ext>
            </a:extLst>
          </p:cNvPr>
          <p:cNvSpPr txBox="1"/>
          <p:nvPr/>
        </p:nvSpPr>
        <p:spPr>
          <a:xfrm>
            <a:off x="3383522" y="11886690"/>
            <a:ext cx="17184191" cy="12105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lang="ja-JP" altLang="en-US" sz="3600"/>
              <a:t>過去に</a:t>
            </a:r>
            <a:r>
              <a:rPr lang="en-US" altLang="ja-JP" sz="3600"/>
              <a:t>(</a:t>
            </a:r>
            <a:r>
              <a:rPr lang="ja-JP" altLang="en-US" sz="3600"/>
              <a:t>自分の</a:t>
            </a:r>
            <a:r>
              <a:rPr lang="en-US" altLang="ja-JP" sz="3600"/>
              <a:t>Google</a:t>
            </a:r>
            <a:r>
              <a:rPr lang="ja-JP" altLang="en-US" sz="3600"/>
              <a:t>アカウントで</a:t>
            </a:r>
            <a:r>
              <a:rPr lang="en-US" altLang="ja-JP" sz="3600"/>
              <a:t>)</a:t>
            </a:r>
            <a:r>
              <a:rPr lang="ja-JP" altLang="en-US" sz="3600"/>
              <a:t>開いたノートブックや</a:t>
            </a:r>
            <a:r>
              <a:rPr lang="en-US" altLang="ja-JP" sz="3600"/>
              <a:t>Google Drive</a:t>
            </a:r>
            <a:r>
              <a:rPr lang="ja-JP" altLang="en-US" sz="3600"/>
              <a:t>に</a:t>
            </a:r>
            <a:endParaRPr lang="en-US" altLang="ja-JP" sz="3600"/>
          </a:p>
          <a:p>
            <a:pPr marL="0" marR="0" indent="0" algn="l" defTabSz="825500" rtl="0" fontAlgn="auto" latinLnBrk="0" hangingPunct="0">
              <a:lnSpc>
                <a:spcPct val="100000"/>
              </a:lnSpc>
              <a:spcBef>
                <a:spcPts val="0"/>
              </a:spcBef>
              <a:spcAft>
                <a:spcPts val="0"/>
              </a:spcAft>
              <a:buClrTx/>
              <a:buSzTx/>
              <a:buFontTx/>
              <a:buNone/>
              <a:tabLst/>
            </a:pPr>
            <a:r>
              <a:rPr lang="ja-JP" altLang="en-US" sz="3600"/>
              <a:t>アップロード済みのノートブックであれば、「ノートブックを開く」から選びます</a:t>
            </a:r>
            <a:endParaRPr kumimoji="0" lang="ja-JP" altLang="en-US" sz="36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endParaRPr>
          </a:p>
        </p:txBody>
      </p:sp>
      <p:sp>
        <p:nvSpPr>
          <p:cNvPr id="9" name="テキスト ボックス 8">
            <a:extLst>
              <a:ext uri="{FF2B5EF4-FFF2-40B4-BE49-F238E27FC236}">
                <a16:creationId xmlns:a16="http://schemas.microsoft.com/office/drawing/2014/main" id="{B7655732-5306-DE25-5AE4-B27E8DA65104}"/>
              </a:ext>
            </a:extLst>
          </p:cNvPr>
          <p:cNvSpPr txBox="1"/>
          <p:nvPr/>
        </p:nvSpPr>
        <p:spPr>
          <a:xfrm>
            <a:off x="2904627" y="1950798"/>
            <a:ext cx="19233817" cy="10772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altLang="ja-JP" sz="32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rPr>
              <a:t>ipynb(</a:t>
            </a:r>
            <a:r>
              <a:rPr kumimoji="0" lang="ja-JP" altLang="en-US" sz="32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rPr>
              <a:t>ノートブック</a:t>
            </a:r>
            <a:r>
              <a:rPr kumimoji="0" lang="en-US" altLang="ja-JP" sz="32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rPr>
              <a:t>)</a:t>
            </a:r>
            <a:r>
              <a:rPr kumimoji="0" lang="ja-JP" altLang="en-US" sz="32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rPr>
              <a:t>を開くには、いくつか方法がありますが、ここでは</a:t>
            </a:r>
            <a:endParaRPr kumimoji="0" lang="en-US" altLang="ja-JP" sz="32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endParaRPr>
          </a:p>
          <a:p>
            <a:pPr marL="0" marR="0" indent="0" algn="ctr" defTabSz="825500" rtl="0" fontAlgn="auto" latinLnBrk="0" hangingPunct="0">
              <a:lnSpc>
                <a:spcPct val="100000"/>
              </a:lnSpc>
              <a:spcBef>
                <a:spcPts val="0"/>
              </a:spcBef>
              <a:spcAft>
                <a:spcPts val="0"/>
              </a:spcAft>
              <a:buClrTx/>
              <a:buSzTx/>
              <a:buFontTx/>
              <a:buNone/>
              <a:tabLst/>
            </a:pPr>
            <a:r>
              <a:rPr lang="ja-JP" altLang="en-US" sz="3200"/>
              <a:t>「ノートブックのアップロード」からファイルを開いてみます</a:t>
            </a:r>
            <a:endParaRPr kumimoji="0" lang="en-US" altLang="ja-JP" sz="32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endParaRPr>
          </a:p>
        </p:txBody>
      </p:sp>
      <p:sp>
        <p:nvSpPr>
          <p:cNvPr id="10" name="円/楕円 9">
            <a:extLst>
              <a:ext uri="{FF2B5EF4-FFF2-40B4-BE49-F238E27FC236}">
                <a16:creationId xmlns:a16="http://schemas.microsoft.com/office/drawing/2014/main" id="{B545962E-C800-CA12-E110-D97BCBA9BFF8}"/>
              </a:ext>
            </a:extLst>
          </p:cNvPr>
          <p:cNvSpPr/>
          <p:nvPr/>
        </p:nvSpPr>
        <p:spPr>
          <a:xfrm>
            <a:off x="5176184" y="5870443"/>
            <a:ext cx="4644189" cy="692468"/>
          </a:xfrm>
          <a:prstGeom prst="ellipse">
            <a:avLst/>
          </a:prstGeom>
          <a:noFill/>
          <a:ln w="3810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noFill/>
              <a:effectLst/>
              <a:uFillTx/>
              <a:latin typeface="+mn-lt"/>
              <a:ea typeface="+mn-ea"/>
              <a:cs typeface="+mn-cs"/>
              <a:sym typeface="ヒラギノ角ゴ ProN W3"/>
            </a:endParaRPr>
          </a:p>
        </p:txBody>
      </p:sp>
      <p:sp>
        <p:nvSpPr>
          <p:cNvPr id="11" name="スライド番号プレースホルダー 10">
            <a:extLst>
              <a:ext uri="{FF2B5EF4-FFF2-40B4-BE49-F238E27FC236}">
                <a16:creationId xmlns:a16="http://schemas.microsoft.com/office/drawing/2014/main" id="{4A5F505F-B663-BB57-7F17-2C5EA1F66191}"/>
              </a:ext>
            </a:extLst>
          </p:cNvPr>
          <p:cNvSpPr>
            <a:spLocks noGrp="1"/>
          </p:cNvSpPr>
          <p:nvPr>
            <p:ph type="sldNum" sz="quarter" idx="2"/>
          </p:nvPr>
        </p:nvSpPr>
        <p:spPr/>
        <p:txBody>
          <a:bodyPr/>
          <a:lstStyle/>
          <a:p>
            <a:fld id="{86CB4B4D-7CA3-9044-876B-883B54F8677D}" type="slidenum">
              <a:rPr lang="en-US" altLang="ja-JP"/>
              <a:t>50</a:t>
            </a:fld>
            <a:endParaRPr lang="ja-JP" altLang="en-US"/>
          </a:p>
        </p:txBody>
      </p:sp>
    </p:spTree>
    <p:extLst>
      <p:ext uri="{BB962C8B-B14F-4D97-AF65-F5344CB8AC3E}">
        <p14:creationId xmlns:p14="http://schemas.microsoft.com/office/powerpoint/2010/main" val="928336488"/>
      </p:ext>
    </p:extLst>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05F762F3-8DD5-531B-5935-4388822CD568}"/>
              </a:ext>
            </a:extLst>
          </p:cNvPr>
          <p:cNvSpPr txBox="1"/>
          <p:nvPr/>
        </p:nvSpPr>
        <p:spPr>
          <a:xfrm>
            <a:off x="7914387" y="592977"/>
            <a:ext cx="8555227" cy="10259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R="0" defTabSz="825500" rtl="0" fontAlgn="auto" latinLnBrk="0" hangingPunct="0">
              <a:lnSpc>
                <a:spcPct val="100000"/>
              </a:lnSpc>
              <a:spcBef>
                <a:spcPts val="0"/>
              </a:spcBef>
              <a:spcAft>
                <a:spcPts val="0"/>
              </a:spcAft>
              <a:buClrTx/>
              <a:buSzTx/>
              <a:tabLst/>
            </a:pPr>
            <a:r>
              <a:rPr kumimoji="0" lang="en-US" altLang="ja-JP" sz="60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rPr>
              <a:t>ipynb</a:t>
            </a:r>
            <a:r>
              <a:rPr kumimoji="0" lang="ja-JP" altLang="en-US" sz="60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rPr>
              <a:t>のファイルを開く</a:t>
            </a:r>
            <a:endParaRPr kumimoji="0" lang="en-US" altLang="ja-JP" sz="6000" b="0" i="0" u="none" strike="noStrike" cap="none" spc="0" normalizeH="0" baseline="0" dirty="0">
              <a:ln>
                <a:noFill/>
              </a:ln>
              <a:solidFill>
                <a:srgbClr val="000000"/>
              </a:solidFill>
              <a:effectLst/>
              <a:uFillTx/>
              <a:latin typeface="ヒラギノ角ゴ ProN W6"/>
              <a:ea typeface="ヒラギノ角ゴ ProN W6"/>
              <a:cs typeface="ヒラギノ角ゴ ProN W6"/>
              <a:sym typeface="ヒラギノ角ゴ ProN W6"/>
            </a:endParaRPr>
          </a:p>
        </p:txBody>
      </p:sp>
      <p:sp>
        <p:nvSpPr>
          <p:cNvPr id="7" name="テキスト ボックス 6">
            <a:extLst>
              <a:ext uri="{FF2B5EF4-FFF2-40B4-BE49-F238E27FC236}">
                <a16:creationId xmlns:a16="http://schemas.microsoft.com/office/drawing/2014/main" id="{914CEA91-3A07-ABC2-9CA9-71F4E42AB309}"/>
              </a:ext>
            </a:extLst>
          </p:cNvPr>
          <p:cNvSpPr txBox="1"/>
          <p:nvPr/>
        </p:nvSpPr>
        <p:spPr>
          <a:xfrm>
            <a:off x="3383522" y="12163689"/>
            <a:ext cx="19614344"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lang="ja-JP" altLang="en-US" sz="3600"/>
              <a:t>今回は、</a:t>
            </a:r>
            <a:r>
              <a:rPr lang="en-US" altLang="ja-JP" sz="3600"/>
              <a:t>webclass</a:t>
            </a:r>
            <a:r>
              <a:rPr lang="ja-JP" altLang="en-US" sz="3600"/>
              <a:t>上の応用</a:t>
            </a:r>
            <a:r>
              <a:rPr lang="en-US" altLang="ja-JP" sz="3600"/>
              <a:t>1_</a:t>
            </a:r>
            <a:r>
              <a:rPr lang="ja-JP" altLang="en-US" sz="3600"/>
              <a:t>課題の</a:t>
            </a:r>
            <a:r>
              <a:rPr lang="en-US" altLang="ja-JP" sz="3600"/>
              <a:t>”kadai1.pynb”</a:t>
            </a:r>
            <a:r>
              <a:rPr lang="ja-JP" altLang="en-US" sz="3600"/>
              <a:t>をダウンロードしてアップロードします</a:t>
            </a:r>
            <a:endParaRPr kumimoji="0" lang="ja-JP" altLang="en-US" sz="36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endParaRPr>
          </a:p>
        </p:txBody>
      </p:sp>
      <p:sp>
        <p:nvSpPr>
          <p:cNvPr id="9" name="テキスト ボックス 8">
            <a:extLst>
              <a:ext uri="{FF2B5EF4-FFF2-40B4-BE49-F238E27FC236}">
                <a16:creationId xmlns:a16="http://schemas.microsoft.com/office/drawing/2014/main" id="{B7655732-5306-DE25-5AE4-B27E8DA65104}"/>
              </a:ext>
            </a:extLst>
          </p:cNvPr>
          <p:cNvSpPr txBox="1"/>
          <p:nvPr/>
        </p:nvSpPr>
        <p:spPr>
          <a:xfrm>
            <a:off x="2904627" y="1950798"/>
            <a:ext cx="19233817" cy="584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ja-JP" altLang="en-US" sz="32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rPr>
              <a:t>「ファイルを選択」から選ぶか、四角の点線枠内にファイルをドラッグ</a:t>
            </a:r>
            <a:r>
              <a:rPr kumimoji="0" lang="en-US" altLang="ja-JP" sz="32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rPr>
              <a:t>&amp;</a:t>
            </a:r>
            <a:r>
              <a:rPr kumimoji="0" lang="ja-JP" altLang="en-US" sz="32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rPr>
              <a:t>ドロップします</a:t>
            </a:r>
            <a:endParaRPr kumimoji="0" lang="en-US" altLang="ja-JP" sz="32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endParaRPr>
          </a:p>
        </p:txBody>
      </p:sp>
      <p:pic>
        <p:nvPicPr>
          <p:cNvPr id="3" name="図 2" descr="グラフィカル ユーザー インターフェイス, アプリケーション, PowerPoint&#10;&#10;自動的に生成された説明">
            <a:extLst>
              <a:ext uri="{FF2B5EF4-FFF2-40B4-BE49-F238E27FC236}">
                <a16:creationId xmlns:a16="http://schemas.microsoft.com/office/drawing/2014/main" id="{05FEF994-8E8C-4F06-749D-1360495242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55653" y="2867472"/>
            <a:ext cx="12808284" cy="8492449"/>
          </a:xfrm>
          <a:prstGeom prst="rect">
            <a:avLst/>
          </a:prstGeom>
          <a:ln>
            <a:solidFill>
              <a:schemeClr val="tx1"/>
            </a:solidFill>
          </a:ln>
        </p:spPr>
      </p:pic>
      <p:sp>
        <p:nvSpPr>
          <p:cNvPr id="10" name="円/楕円 9">
            <a:extLst>
              <a:ext uri="{FF2B5EF4-FFF2-40B4-BE49-F238E27FC236}">
                <a16:creationId xmlns:a16="http://schemas.microsoft.com/office/drawing/2014/main" id="{B545962E-C800-CA12-E110-D97BCBA9BFF8}"/>
              </a:ext>
            </a:extLst>
          </p:cNvPr>
          <p:cNvSpPr/>
          <p:nvPr/>
        </p:nvSpPr>
        <p:spPr>
          <a:xfrm>
            <a:off x="9633957" y="6864897"/>
            <a:ext cx="2887578" cy="692468"/>
          </a:xfrm>
          <a:prstGeom prst="ellipse">
            <a:avLst/>
          </a:prstGeom>
          <a:noFill/>
          <a:ln w="3810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noFill/>
              <a:effectLst/>
              <a:uFillTx/>
              <a:latin typeface="+mn-lt"/>
              <a:ea typeface="+mn-ea"/>
              <a:cs typeface="+mn-cs"/>
              <a:sym typeface="ヒラギノ角ゴ ProN W3"/>
            </a:endParaRPr>
          </a:p>
        </p:txBody>
      </p:sp>
      <p:sp>
        <p:nvSpPr>
          <p:cNvPr id="5" name="スライド番号プレースホルダー 4">
            <a:extLst>
              <a:ext uri="{FF2B5EF4-FFF2-40B4-BE49-F238E27FC236}">
                <a16:creationId xmlns:a16="http://schemas.microsoft.com/office/drawing/2014/main" id="{FD92FBEC-F8D5-796C-E587-7422E3BAF8D3}"/>
              </a:ext>
            </a:extLst>
          </p:cNvPr>
          <p:cNvSpPr>
            <a:spLocks noGrp="1"/>
          </p:cNvSpPr>
          <p:nvPr>
            <p:ph type="sldNum" sz="quarter" idx="2"/>
          </p:nvPr>
        </p:nvSpPr>
        <p:spPr/>
        <p:txBody>
          <a:bodyPr/>
          <a:lstStyle/>
          <a:p>
            <a:fld id="{86CB4B4D-7CA3-9044-876B-883B54F8677D}" type="slidenum">
              <a:rPr lang="en-US" altLang="ja-JP"/>
              <a:t>51</a:t>
            </a:fld>
            <a:endParaRPr lang="ja-JP" altLang="en-US"/>
          </a:p>
        </p:txBody>
      </p:sp>
    </p:spTree>
    <p:extLst>
      <p:ext uri="{BB962C8B-B14F-4D97-AF65-F5344CB8AC3E}">
        <p14:creationId xmlns:p14="http://schemas.microsoft.com/office/powerpoint/2010/main" val="4098583010"/>
      </p:ext>
    </p:extLst>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05F762F3-8DD5-531B-5935-4388822CD568}"/>
              </a:ext>
            </a:extLst>
          </p:cNvPr>
          <p:cNvSpPr txBox="1"/>
          <p:nvPr/>
        </p:nvSpPr>
        <p:spPr>
          <a:xfrm>
            <a:off x="7914387" y="592977"/>
            <a:ext cx="8555227" cy="10259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R="0" defTabSz="825500" rtl="0" fontAlgn="auto" latinLnBrk="0" hangingPunct="0">
              <a:lnSpc>
                <a:spcPct val="100000"/>
              </a:lnSpc>
              <a:spcBef>
                <a:spcPts val="0"/>
              </a:spcBef>
              <a:spcAft>
                <a:spcPts val="0"/>
              </a:spcAft>
              <a:buClrTx/>
              <a:buSzTx/>
              <a:tabLst/>
            </a:pPr>
            <a:r>
              <a:rPr kumimoji="0" lang="en-US" altLang="ja-JP" sz="60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rPr>
              <a:t>ipynb</a:t>
            </a:r>
            <a:r>
              <a:rPr kumimoji="0" lang="ja-JP" altLang="en-US" sz="60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rPr>
              <a:t>のファイルを開く</a:t>
            </a:r>
            <a:endParaRPr kumimoji="0" lang="en-US" altLang="ja-JP" sz="6000" b="0" i="0" u="none" strike="noStrike" cap="none" spc="0" normalizeH="0" baseline="0" dirty="0">
              <a:ln>
                <a:noFill/>
              </a:ln>
              <a:solidFill>
                <a:srgbClr val="000000"/>
              </a:solidFill>
              <a:effectLst/>
              <a:uFillTx/>
              <a:latin typeface="ヒラギノ角ゴ ProN W6"/>
              <a:ea typeface="ヒラギノ角ゴ ProN W6"/>
              <a:cs typeface="ヒラギノ角ゴ ProN W6"/>
              <a:sym typeface="ヒラギノ角ゴ ProN W6"/>
            </a:endParaRPr>
          </a:p>
        </p:txBody>
      </p:sp>
      <p:sp>
        <p:nvSpPr>
          <p:cNvPr id="7" name="テキスト ボックス 6">
            <a:extLst>
              <a:ext uri="{FF2B5EF4-FFF2-40B4-BE49-F238E27FC236}">
                <a16:creationId xmlns:a16="http://schemas.microsoft.com/office/drawing/2014/main" id="{914CEA91-3A07-ABC2-9CA9-71F4E42AB309}"/>
              </a:ext>
            </a:extLst>
          </p:cNvPr>
          <p:cNvSpPr txBox="1"/>
          <p:nvPr/>
        </p:nvSpPr>
        <p:spPr>
          <a:xfrm>
            <a:off x="3383522" y="12163689"/>
            <a:ext cx="18107521"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lang="ja-JP" altLang="en-US" sz="3600"/>
              <a:t>アップロードがうまく行かない人は、次のページにある別の方法でアップロードします</a:t>
            </a:r>
            <a:endParaRPr kumimoji="0" lang="ja-JP" altLang="en-US" sz="36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endParaRPr>
          </a:p>
        </p:txBody>
      </p:sp>
      <p:sp>
        <p:nvSpPr>
          <p:cNvPr id="9" name="テキスト ボックス 8">
            <a:extLst>
              <a:ext uri="{FF2B5EF4-FFF2-40B4-BE49-F238E27FC236}">
                <a16:creationId xmlns:a16="http://schemas.microsoft.com/office/drawing/2014/main" id="{B7655732-5306-DE25-5AE4-B27E8DA65104}"/>
              </a:ext>
            </a:extLst>
          </p:cNvPr>
          <p:cNvSpPr txBox="1"/>
          <p:nvPr/>
        </p:nvSpPr>
        <p:spPr>
          <a:xfrm>
            <a:off x="2904627" y="1950798"/>
            <a:ext cx="19233817" cy="584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indent="0" algn="ctr" defTabSz="825500" rtl="0" fontAlgn="auto" latinLnBrk="0" hangingPunct="0">
              <a:lnSpc>
                <a:spcPct val="100000"/>
              </a:lnSpc>
              <a:spcBef>
                <a:spcPts val="0"/>
              </a:spcBef>
              <a:spcAft>
                <a:spcPts val="0"/>
              </a:spcAft>
              <a:buClrTx/>
              <a:buSzTx/>
              <a:buFontTx/>
              <a:buNone/>
              <a:tabLst/>
            </a:pPr>
            <a:r>
              <a:rPr lang="ja-JP" altLang="en-US" sz="3200"/>
              <a:t>うまく開けた場合は、ファイルの内容が表示されます</a:t>
            </a:r>
            <a:endParaRPr kumimoji="0" lang="en-US" altLang="ja-JP" sz="32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endParaRPr>
          </a:p>
        </p:txBody>
      </p:sp>
      <p:pic>
        <p:nvPicPr>
          <p:cNvPr id="5" name="図 4" descr="グラフィカル ユーザー インターフェイス, テキスト, アプリケーション, メール&#10;&#10;自動的に生成された説明">
            <a:extLst>
              <a:ext uri="{FF2B5EF4-FFF2-40B4-BE49-F238E27FC236}">
                <a16:creationId xmlns:a16="http://schemas.microsoft.com/office/drawing/2014/main" id="{811F35EE-144E-45AD-C500-A2C203AD53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7379" y="3127173"/>
            <a:ext cx="12650915" cy="8119842"/>
          </a:xfrm>
          <a:prstGeom prst="rect">
            <a:avLst/>
          </a:prstGeom>
          <a:ln>
            <a:solidFill>
              <a:schemeClr val="tx1"/>
            </a:solidFill>
          </a:ln>
        </p:spPr>
      </p:pic>
      <p:sp>
        <p:nvSpPr>
          <p:cNvPr id="6" name="スライド番号プレースホルダー 5">
            <a:extLst>
              <a:ext uri="{FF2B5EF4-FFF2-40B4-BE49-F238E27FC236}">
                <a16:creationId xmlns:a16="http://schemas.microsoft.com/office/drawing/2014/main" id="{ECA98406-7442-23F9-BB6D-C44A82E7F6CD}"/>
              </a:ext>
            </a:extLst>
          </p:cNvPr>
          <p:cNvSpPr>
            <a:spLocks noGrp="1"/>
          </p:cNvSpPr>
          <p:nvPr>
            <p:ph type="sldNum" sz="quarter" idx="2"/>
          </p:nvPr>
        </p:nvSpPr>
        <p:spPr/>
        <p:txBody>
          <a:bodyPr/>
          <a:lstStyle/>
          <a:p>
            <a:fld id="{86CB4B4D-7CA3-9044-876B-883B54F8677D}" type="slidenum">
              <a:rPr lang="en-US" altLang="ja-JP"/>
              <a:t>52</a:t>
            </a:fld>
            <a:endParaRPr lang="ja-JP" altLang="en-US"/>
          </a:p>
        </p:txBody>
      </p:sp>
    </p:spTree>
    <p:extLst>
      <p:ext uri="{BB962C8B-B14F-4D97-AF65-F5344CB8AC3E}">
        <p14:creationId xmlns:p14="http://schemas.microsoft.com/office/powerpoint/2010/main" val="805454839"/>
      </p:ext>
    </p:extLst>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05F762F3-8DD5-531B-5935-4388822CD568}"/>
              </a:ext>
            </a:extLst>
          </p:cNvPr>
          <p:cNvSpPr txBox="1"/>
          <p:nvPr/>
        </p:nvSpPr>
        <p:spPr>
          <a:xfrm>
            <a:off x="7327688" y="592977"/>
            <a:ext cx="9728625" cy="10259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R="0" defTabSz="825500" rtl="0" fontAlgn="auto" latinLnBrk="0" hangingPunct="0">
              <a:lnSpc>
                <a:spcPct val="100000"/>
              </a:lnSpc>
              <a:spcBef>
                <a:spcPts val="0"/>
              </a:spcBef>
              <a:spcAft>
                <a:spcPts val="0"/>
              </a:spcAft>
              <a:buClrTx/>
              <a:buSzTx/>
              <a:tabLst/>
            </a:pPr>
            <a:r>
              <a:rPr kumimoji="0" lang="en-US" altLang="ja-JP" sz="60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rPr>
              <a:t>ipynb</a:t>
            </a:r>
            <a:r>
              <a:rPr kumimoji="0" lang="ja-JP" altLang="en-US" sz="60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rPr>
              <a:t>のファイルを開く</a:t>
            </a:r>
            <a:r>
              <a:rPr kumimoji="0" lang="en-US" altLang="ja-JP" sz="60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rPr>
              <a:t>(2)</a:t>
            </a:r>
            <a:endParaRPr kumimoji="0" lang="en-US" altLang="ja-JP" sz="6000" b="0" i="0" u="none" strike="noStrike" cap="none" spc="0" normalizeH="0" baseline="0" dirty="0">
              <a:ln>
                <a:noFill/>
              </a:ln>
              <a:solidFill>
                <a:srgbClr val="000000"/>
              </a:solidFill>
              <a:effectLst/>
              <a:uFillTx/>
              <a:latin typeface="ヒラギノ角ゴ ProN W6"/>
              <a:ea typeface="ヒラギノ角ゴ ProN W6"/>
              <a:cs typeface="ヒラギノ角ゴ ProN W6"/>
              <a:sym typeface="ヒラギノ角ゴ ProN W6"/>
            </a:endParaRPr>
          </a:p>
        </p:txBody>
      </p:sp>
      <p:sp>
        <p:nvSpPr>
          <p:cNvPr id="7" name="テキスト ボックス 6">
            <a:extLst>
              <a:ext uri="{FF2B5EF4-FFF2-40B4-BE49-F238E27FC236}">
                <a16:creationId xmlns:a16="http://schemas.microsoft.com/office/drawing/2014/main" id="{914CEA91-3A07-ABC2-9CA9-71F4E42AB309}"/>
              </a:ext>
            </a:extLst>
          </p:cNvPr>
          <p:cNvSpPr txBox="1"/>
          <p:nvPr/>
        </p:nvSpPr>
        <p:spPr>
          <a:xfrm>
            <a:off x="5871128" y="2691369"/>
            <a:ext cx="14503971"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en-US" altLang="ja-JP" sz="36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rPr>
              <a:t>Google.com</a:t>
            </a:r>
            <a:r>
              <a:rPr kumimoji="0" lang="ja-JP" altLang="en-US" sz="36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rPr>
              <a:t>からアプリを選択もしくは</a:t>
            </a:r>
            <a:r>
              <a:rPr kumimoji="0" lang="en-US" altLang="ja-JP" sz="36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rPr>
              <a:t>Google Drive</a:t>
            </a:r>
            <a:r>
              <a:rPr kumimoji="0" lang="ja-JP" altLang="en-US" sz="36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rPr>
              <a:t>を検索します</a:t>
            </a:r>
          </a:p>
        </p:txBody>
      </p:sp>
      <p:sp>
        <p:nvSpPr>
          <p:cNvPr id="9" name="テキスト ボックス 8">
            <a:extLst>
              <a:ext uri="{FF2B5EF4-FFF2-40B4-BE49-F238E27FC236}">
                <a16:creationId xmlns:a16="http://schemas.microsoft.com/office/drawing/2014/main" id="{B7655732-5306-DE25-5AE4-B27E8DA65104}"/>
              </a:ext>
            </a:extLst>
          </p:cNvPr>
          <p:cNvSpPr txBox="1"/>
          <p:nvPr/>
        </p:nvSpPr>
        <p:spPr>
          <a:xfrm>
            <a:off x="2904627" y="1950798"/>
            <a:ext cx="19233817" cy="70788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altLang="ja-JP" sz="4000"/>
              <a:t>(</a:t>
            </a:r>
            <a:r>
              <a:rPr lang="ja-JP" altLang="en-US" sz="4000"/>
              <a:t>アップロードがうまく行かない人用</a:t>
            </a:r>
            <a:r>
              <a:rPr lang="en-US" altLang="ja-JP" sz="4000"/>
              <a:t>)</a:t>
            </a:r>
            <a:endParaRPr kumimoji="0" lang="en-US" altLang="ja-JP" sz="40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endParaRPr>
          </a:p>
        </p:txBody>
      </p:sp>
      <p:pic>
        <p:nvPicPr>
          <p:cNvPr id="3" name="図 2" descr="グラフィカル ユーザー インターフェイス, アプリケーション&#10;&#10;自動的に生成された説明">
            <a:extLst>
              <a:ext uri="{FF2B5EF4-FFF2-40B4-BE49-F238E27FC236}">
                <a16:creationId xmlns:a16="http://schemas.microsoft.com/office/drawing/2014/main" id="{AACB0196-FCFC-8495-A78F-6944A771D1B5}"/>
              </a:ext>
            </a:extLst>
          </p:cNvPr>
          <p:cNvPicPr>
            <a:picLocks noChangeAspect="1"/>
          </p:cNvPicPr>
          <p:nvPr/>
        </p:nvPicPr>
        <p:blipFill rotWithShape="1">
          <a:blip r:embed="rId2">
            <a:extLst>
              <a:ext uri="{28A0092B-C50C-407E-A947-70E740481C1C}">
                <a14:useLocalDpi xmlns:a14="http://schemas.microsoft.com/office/drawing/2010/main" val="0"/>
              </a:ext>
            </a:extLst>
          </a:blip>
          <a:srcRect t="4680"/>
          <a:stretch/>
        </p:blipFill>
        <p:spPr>
          <a:xfrm>
            <a:off x="1771650" y="4045907"/>
            <a:ext cx="10043360" cy="7077982"/>
          </a:xfrm>
          <a:prstGeom prst="rect">
            <a:avLst/>
          </a:prstGeom>
          <a:ln>
            <a:solidFill>
              <a:schemeClr val="tx1"/>
            </a:solidFill>
          </a:ln>
        </p:spPr>
      </p:pic>
      <p:pic>
        <p:nvPicPr>
          <p:cNvPr id="8" name="図 7" descr="グラフィカル ユーザー インターフェイス, テキスト, アプリケーション, メール, Web サイト&#10;&#10;自動的に生成された説明">
            <a:extLst>
              <a:ext uri="{FF2B5EF4-FFF2-40B4-BE49-F238E27FC236}">
                <a16:creationId xmlns:a16="http://schemas.microsoft.com/office/drawing/2014/main" id="{44711023-578D-422B-B7AC-344F611C9AE2}"/>
              </a:ext>
            </a:extLst>
          </p:cNvPr>
          <p:cNvPicPr>
            <a:picLocks noChangeAspect="1"/>
          </p:cNvPicPr>
          <p:nvPr/>
        </p:nvPicPr>
        <p:blipFill rotWithShape="1">
          <a:blip r:embed="rId3">
            <a:extLst>
              <a:ext uri="{28A0092B-C50C-407E-A947-70E740481C1C}">
                <a14:useLocalDpi xmlns:a14="http://schemas.microsoft.com/office/drawing/2010/main" val="0"/>
              </a:ext>
            </a:extLst>
          </a:blip>
          <a:srcRect t="4673"/>
          <a:stretch/>
        </p:blipFill>
        <p:spPr>
          <a:xfrm>
            <a:off x="12568992" y="4045907"/>
            <a:ext cx="10507576" cy="7086377"/>
          </a:xfrm>
          <a:prstGeom prst="rect">
            <a:avLst/>
          </a:prstGeom>
          <a:ln>
            <a:solidFill>
              <a:schemeClr val="tx1"/>
            </a:solidFill>
          </a:ln>
        </p:spPr>
      </p:pic>
      <p:sp>
        <p:nvSpPr>
          <p:cNvPr id="10" name="円/楕円 9">
            <a:extLst>
              <a:ext uri="{FF2B5EF4-FFF2-40B4-BE49-F238E27FC236}">
                <a16:creationId xmlns:a16="http://schemas.microsoft.com/office/drawing/2014/main" id="{88E96EC3-95C1-5DE1-E34E-B8A0E969CE00}"/>
              </a:ext>
            </a:extLst>
          </p:cNvPr>
          <p:cNvSpPr/>
          <p:nvPr/>
        </p:nvSpPr>
        <p:spPr>
          <a:xfrm>
            <a:off x="9649326" y="7026442"/>
            <a:ext cx="1275348" cy="842211"/>
          </a:xfrm>
          <a:prstGeom prst="ellipse">
            <a:avLst/>
          </a:prstGeom>
          <a:noFill/>
          <a:ln w="3810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mn-lt"/>
              <a:ea typeface="+mn-ea"/>
              <a:cs typeface="+mn-cs"/>
              <a:sym typeface="ヒラギノ角ゴ ProN W3"/>
            </a:endParaRPr>
          </a:p>
        </p:txBody>
      </p:sp>
      <p:sp>
        <p:nvSpPr>
          <p:cNvPr id="11" name="円/楕円 10">
            <a:extLst>
              <a:ext uri="{FF2B5EF4-FFF2-40B4-BE49-F238E27FC236}">
                <a16:creationId xmlns:a16="http://schemas.microsoft.com/office/drawing/2014/main" id="{7ADEC026-559E-5E09-376A-741E14B0FE5E}"/>
              </a:ext>
            </a:extLst>
          </p:cNvPr>
          <p:cNvSpPr/>
          <p:nvPr/>
        </p:nvSpPr>
        <p:spPr>
          <a:xfrm>
            <a:off x="12485439" y="7266799"/>
            <a:ext cx="3203740" cy="842211"/>
          </a:xfrm>
          <a:prstGeom prst="ellipse">
            <a:avLst/>
          </a:prstGeom>
          <a:noFill/>
          <a:ln w="3810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mn-lt"/>
              <a:ea typeface="+mn-ea"/>
              <a:cs typeface="+mn-cs"/>
              <a:sym typeface="ヒラギノ角ゴ ProN W3"/>
            </a:endParaRPr>
          </a:p>
        </p:txBody>
      </p:sp>
      <p:sp>
        <p:nvSpPr>
          <p:cNvPr id="12" name="テキスト ボックス 11">
            <a:extLst>
              <a:ext uri="{FF2B5EF4-FFF2-40B4-BE49-F238E27FC236}">
                <a16:creationId xmlns:a16="http://schemas.microsoft.com/office/drawing/2014/main" id="{AA1A9EDE-D120-902B-B702-82602C9BF287}"/>
              </a:ext>
            </a:extLst>
          </p:cNvPr>
          <p:cNvSpPr txBox="1"/>
          <p:nvPr/>
        </p:nvSpPr>
        <p:spPr>
          <a:xfrm>
            <a:off x="8786420" y="11980200"/>
            <a:ext cx="6811160" cy="7797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lang="en-US" altLang="ja-JP" sz="4400"/>
              <a:t>Google Drive</a:t>
            </a:r>
            <a:r>
              <a:rPr lang="ja-JP" altLang="en-US" sz="4400"/>
              <a:t>を開きます</a:t>
            </a:r>
            <a:endParaRPr kumimoji="0" lang="ja-JP" altLang="en-US" sz="44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endParaRPr>
          </a:p>
        </p:txBody>
      </p:sp>
      <p:sp>
        <p:nvSpPr>
          <p:cNvPr id="13" name="スライド番号プレースホルダー 12">
            <a:extLst>
              <a:ext uri="{FF2B5EF4-FFF2-40B4-BE49-F238E27FC236}">
                <a16:creationId xmlns:a16="http://schemas.microsoft.com/office/drawing/2014/main" id="{A47EC2EC-64CB-0D61-82A5-4091F2DAC096}"/>
              </a:ext>
            </a:extLst>
          </p:cNvPr>
          <p:cNvSpPr>
            <a:spLocks noGrp="1"/>
          </p:cNvSpPr>
          <p:nvPr>
            <p:ph type="sldNum" sz="quarter" idx="2"/>
          </p:nvPr>
        </p:nvSpPr>
        <p:spPr/>
        <p:txBody>
          <a:bodyPr/>
          <a:lstStyle/>
          <a:p>
            <a:fld id="{86CB4B4D-7CA3-9044-876B-883B54F8677D}" type="slidenum">
              <a:rPr lang="en-US" altLang="ja-JP"/>
              <a:t>53</a:t>
            </a:fld>
            <a:endParaRPr lang="ja-JP" altLang="en-US"/>
          </a:p>
        </p:txBody>
      </p:sp>
    </p:spTree>
    <p:extLst>
      <p:ext uri="{BB962C8B-B14F-4D97-AF65-F5344CB8AC3E}">
        <p14:creationId xmlns:p14="http://schemas.microsoft.com/office/powerpoint/2010/main" val="1012764426"/>
      </p:ext>
    </p:extLst>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05F762F3-8DD5-531B-5935-4388822CD568}"/>
              </a:ext>
            </a:extLst>
          </p:cNvPr>
          <p:cNvSpPr txBox="1"/>
          <p:nvPr/>
        </p:nvSpPr>
        <p:spPr>
          <a:xfrm>
            <a:off x="7327688" y="592977"/>
            <a:ext cx="9728625" cy="10259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R="0" defTabSz="825500" rtl="0" fontAlgn="auto" latinLnBrk="0" hangingPunct="0">
              <a:lnSpc>
                <a:spcPct val="100000"/>
              </a:lnSpc>
              <a:spcBef>
                <a:spcPts val="0"/>
              </a:spcBef>
              <a:spcAft>
                <a:spcPts val="0"/>
              </a:spcAft>
              <a:buClrTx/>
              <a:buSzTx/>
              <a:tabLst/>
            </a:pPr>
            <a:r>
              <a:rPr kumimoji="0" lang="en-US" altLang="ja-JP" sz="60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rPr>
              <a:t>ipynb</a:t>
            </a:r>
            <a:r>
              <a:rPr kumimoji="0" lang="ja-JP" altLang="en-US" sz="60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rPr>
              <a:t>のファイルを開く</a:t>
            </a:r>
            <a:r>
              <a:rPr kumimoji="0" lang="en-US" altLang="ja-JP" sz="60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rPr>
              <a:t>(2)</a:t>
            </a:r>
            <a:endParaRPr kumimoji="0" lang="en-US" altLang="ja-JP" sz="6000" b="0" i="0" u="none" strike="noStrike" cap="none" spc="0" normalizeH="0" baseline="0" dirty="0">
              <a:ln>
                <a:noFill/>
              </a:ln>
              <a:solidFill>
                <a:srgbClr val="000000"/>
              </a:solidFill>
              <a:effectLst/>
              <a:uFillTx/>
              <a:latin typeface="ヒラギノ角ゴ ProN W6"/>
              <a:ea typeface="ヒラギノ角ゴ ProN W6"/>
              <a:cs typeface="ヒラギノ角ゴ ProN W6"/>
              <a:sym typeface="ヒラギノ角ゴ ProN W6"/>
            </a:endParaRPr>
          </a:p>
        </p:txBody>
      </p:sp>
      <p:sp>
        <p:nvSpPr>
          <p:cNvPr id="7" name="テキスト ボックス 6">
            <a:extLst>
              <a:ext uri="{FF2B5EF4-FFF2-40B4-BE49-F238E27FC236}">
                <a16:creationId xmlns:a16="http://schemas.microsoft.com/office/drawing/2014/main" id="{914CEA91-3A07-ABC2-9CA9-71F4E42AB309}"/>
              </a:ext>
            </a:extLst>
          </p:cNvPr>
          <p:cNvSpPr txBox="1"/>
          <p:nvPr/>
        </p:nvSpPr>
        <p:spPr>
          <a:xfrm>
            <a:off x="2309780" y="2852739"/>
            <a:ext cx="21307115"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ja-JP" altLang="en-US" sz="36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rPr>
              <a:t>「</a:t>
            </a:r>
            <a:r>
              <a:rPr kumimoji="0" lang="en-US" altLang="ja-JP" sz="36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rPr>
              <a:t>Colab Notebooks</a:t>
            </a:r>
            <a:r>
              <a:rPr kumimoji="0" lang="ja-JP" altLang="en-US" sz="36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rPr>
              <a:t>」をクリックしてその中にファイルをアップロード</a:t>
            </a:r>
            <a:r>
              <a:rPr kumimoji="0" lang="en-US" altLang="ja-JP" sz="36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rPr>
              <a:t>(</a:t>
            </a:r>
            <a:r>
              <a:rPr kumimoji="0" lang="ja-JP" altLang="en-US" sz="36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rPr>
              <a:t>ドラック</a:t>
            </a:r>
            <a:r>
              <a:rPr kumimoji="0" lang="en-US" altLang="ja-JP" sz="36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rPr>
              <a:t>&amp;</a:t>
            </a:r>
            <a:r>
              <a:rPr kumimoji="0" lang="ja-JP" altLang="en-US" sz="36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rPr>
              <a:t>ドロップ</a:t>
            </a:r>
            <a:r>
              <a:rPr kumimoji="0" lang="en-US" altLang="ja-JP" sz="36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rPr>
              <a:t>)</a:t>
            </a:r>
            <a:r>
              <a:rPr kumimoji="0" lang="ja-JP" altLang="en-US" sz="36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rPr>
              <a:t>します</a:t>
            </a:r>
          </a:p>
        </p:txBody>
      </p:sp>
      <p:sp>
        <p:nvSpPr>
          <p:cNvPr id="9" name="テキスト ボックス 8">
            <a:extLst>
              <a:ext uri="{FF2B5EF4-FFF2-40B4-BE49-F238E27FC236}">
                <a16:creationId xmlns:a16="http://schemas.microsoft.com/office/drawing/2014/main" id="{B7655732-5306-DE25-5AE4-B27E8DA65104}"/>
              </a:ext>
            </a:extLst>
          </p:cNvPr>
          <p:cNvSpPr txBox="1"/>
          <p:nvPr/>
        </p:nvSpPr>
        <p:spPr>
          <a:xfrm>
            <a:off x="2904627" y="1950798"/>
            <a:ext cx="19233817" cy="70788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altLang="ja-JP" sz="4000"/>
              <a:t>(</a:t>
            </a:r>
            <a:r>
              <a:rPr lang="ja-JP" altLang="en-US" sz="4000"/>
              <a:t>アップロードがうまく行かない人用</a:t>
            </a:r>
            <a:r>
              <a:rPr lang="en-US" altLang="ja-JP" sz="4000"/>
              <a:t>)</a:t>
            </a:r>
            <a:endParaRPr kumimoji="0" lang="en-US" altLang="ja-JP" sz="40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endParaRPr>
          </a:p>
        </p:txBody>
      </p:sp>
      <p:sp>
        <p:nvSpPr>
          <p:cNvPr id="12" name="テキスト ボックス 11">
            <a:extLst>
              <a:ext uri="{FF2B5EF4-FFF2-40B4-BE49-F238E27FC236}">
                <a16:creationId xmlns:a16="http://schemas.microsoft.com/office/drawing/2014/main" id="{AA1A9EDE-D120-902B-B702-82602C9BF287}"/>
              </a:ext>
            </a:extLst>
          </p:cNvPr>
          <p:cNvSpPr txBox="1"/>
          <p:nvPr/>
        </p:nvSpPr>
        <p:spPr>
          <a:xfrm>
            <a:off x="367448" y="11835709"/>
            <a:ext cx="23649103" cy="7797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lang="ja-JP" altLang="en-US" sz="4400"/>
              <a:t>他の場所でも問題ないはずですが、</a:t>
            </a:r>
            <a:r>
              <a:rPr lang="en-US" altLang="ja-JP" sz="4400"/>
              <a:t>Google Colab</a:t>
            </a:r>
            <a:r>
              <a:rPr lang="ja-JP" altLang="en-US" sz="4400"/>
              <a:t>で作成したファイルはここに保存されます</a:t>
            </a:r>
            <a:endParaRPr kumimoji="0" lang="ja-JP" altLang="en-US" sz="44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endParaRPr>
          </a:p>
        </p:txBody>
      </p:sp>
      <p:pic>
        <p:nvPicPr>
          <p:cNvPr id="5" name="図 4" descr="グラフィカル ユーザー インターフェイス, アプリケーション&#10;&#10;自動的に生成された説明">
            <a:extLst>
              <a:ext uri="{FF2B5EF4-FFF2-40B4-BE49-F238E27FC236}">
                <a16:creationId xmlns:a16="http://schemas.microsoft.com/office/drawing/2014/main" id="{D2724FCB-64B4-F775-7FF7-9AEA411B3057}"/>
              </a:ext>
            </a:extLst>
          </p:cNvPr>
          <p:cNvPicPr>
            <a:picLocks noChangeAspect="1"/>
          </p:cNvPicPr>
          <p:nvPr/>
        </p:nvPicPr>
        <p:blipFill rotWithShape="1">
          <a:blip r:embed="rId2">
            <a:extLst>
              <a:ext uri="{28A0092B-C50C-407E-A947-70E740481C1C}">
                <a14:useLocalDpi xmlns:a14="http://schemas.microsoft.com/office/drawing/2010/main" val="0"/>
              </a:ext>
            </a:extLst>
          </a:blip>
          <a:srcRect t="5282" b="22378"/>
          <a:stretch/>
        </p:blipFill>
        <p:spPr>
          <a:xfrm>
            <a:off x="6405170" y="4208745"/>
            <a:ext cx="12967632" cy="6920810"/>
          </a:xfrm>
          <a:prstGeom prst="rect">
            <a:avLst/>
          </a:prstGeom>
          <a:ln>
            <a:solidFill>
              <a:schemeClr val="tx1"/>
            </a:solidFill>
          </a:ln>
        </p:spPr>
      </p:pic>
      <p:sp>
        <p:nvSpPr>
          <p:cNvPr id="11" name="円/楕円 10">
            <a:extLst>
              <a:ext uri="{FF2B5EF4-FFF2-40B4-BE49-F238E27FC236}">
                <a16:creationId xmlns:a16="http://schemas.microsoft.com/office/drawing/2014/main" id="{7ADEC026-559E-5E09-376A-741E14B0FE5E}"/>
              </a:ext>
            </a:extLst>
          </p:cNvPr>
          <p:cNvSpPr/>
          <p:nvPr/>
        </p:nvSpPr>
        <p:spPr>
          <a:xfrm>
            <a:off x="8786420" y="9104200"/>
            <a:ext cx="3203740" cy="842211"/>
          </a:xfrm>
          <a:prstGeom prst="ellipse">
            <a:avLst/>
          </a:prstGeom>
          <a:noFill/>
          <a:ln w="3810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mn-lt"/>
              <a:ea typeface="+mn-ea"/>
              <a:cs typeface="+mn-cs"/>
              <a:sym typeface="ヒラギノ角ゴ ProN W3"/>
            </a:endParaRPr>
          </a:p>
        </p:txBody>
      </p:sp>
      <p:sp>
        <p:nvSpPr>
          <p:cNvPr id="6" name="スライド番号プレースホルダー 5">
            <a:extLst>
              <a:ext uri="{FF2B5EF4-FFF2-40B4-BE49-F238E27FC236}">
                <a16:creationId xmlns:a16="http://schemas.microsoft.com/office/drawing/2014/main" id="{DAC1146F-BF2F-30D8-BFA7-DF3BB75D1584}"/>
              </a:ext>
            </a:extLst>
          </p:cNvPr>
          <p:cNvSpPr>
            <a:spLocks noGrp="1"/>
          </p:cNvSpPr>
          <p:nvPr>
            <p:ph type="sldNum" sz="quarter" idx="2"/>
          </p:nvPr>
        </p:nvSpPr>
        <p:spPr/>
        <p:txBody>
          <a:bodyPr/>
          <a:lstStyle/>
          <a:p>
            <a:fld id="{86CB4B4D-7CA3-9044-876B-883B54F8677D}" type="slidenum">
              <a:rPr lang="en-US" altLang="ja-JP"/>
              <a:t>54</a:t>
            </a:fld>
            <a:endParaRPr lang="ja-JP" altLang="en-US"/>
          </a:p>
        </p:txBody>
      </p:sp>
    </p:spTree>
    <p:extLst>
      <p:ext uri="{BB962C8B-B14F-4D97-AF65-F5344CB8AC3E}">
        <p14:creationId xmlns:p14="http://schemas.microsoft.com/office/powerpoint/2010/main" val="1367157322"/>
      </p:ext>
    </p:extLst>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グラフィカル ユーザー インターフェイス&#10;&#10;自動的に生成された説明">
            <a:extLst>
              <a:ext uri="{FF2B5EF4-FFF2-40B4-BE49-F238E27FC236}">
                <a16:creationId xmlns:a16="http://schemas.microsoft.com/office/drawing/2014/main" id="{88878B08-3957-2A77-6FDD-52E9BF1C9C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0969" y="4451685"/>
            <a:ext cx="10479347" cy="5898752"/>
          </a:xfrm>
          <a:prstGeom prst="rect">
            <a:avLst/>
          </a:prstGeom>
          <a:ln>
            <a:solidFill>
              <a:schemeClr val="tx1"/>
            </a:solidFill>
          </a:ln>
        </p:spPr>
      </p:pic>
      <p:sp>
        <p:nvSpPr>
          <p:cNvPr id="4" name="テキスト ボックス 3">
            <a:extLst>
              <a:ext uri="{FF2B5EF4-FFF2-40B4-BE49-F238E27FC236}">
                <a16:creationId xmlns:a16="http://schemas.microsoft.com/office/drawing/2014/main" id="{05F762F3-8DD5-531B-5935-4388822CD568}"/>
              </a:ext>
            </a:extLst>
          </p:cNvPr>
          <p:cNvSpPr txBox="1"/>
          <p:nvPr/>
        </p:nvSpPr>
        <p:spPr>
          <a:xfrm>
            <a:off x="7327688" y="592977"/>
            <a:ext cx="9728625" cy="10259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R="0" defTabSz="825500" rtl="0" fontAlgn="auto" latinLnBrk="0" hangingPunct="0">
              <a:lnSpc>
                <a:spcPct val="100000"/>
              </a:lnSpc>
              <a:spcBef>
                <a:spcPts val="0"/>
              </a:spcBef>
              <a:spcAft>
                <a:spcPts val="0"/>
              </a:spcAft>
              <a:buClrTx/>
              <a:buSzTx/>
              <a:tabLst/>
            </a:pPr>
            <a:r>
              <a:rPr kumimoji="0" lang="en-US" altLang="ja-JP" sz="60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rPr>
              <a:t>ipynb</a:t>
            </a:r>
            <a:r>
              <a:rPr kumimoji="0" lang="ja-JP" altLang="en-US" sz="60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rPr>
              <a:t>のファイルを開く</a:t>
            </a:r>
            <a:r>
              <a:rPr kumimoji="0" lang="en-US" altLang="ja-JP" sz="60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rPr>
              <a:t>(2)</a:t>
            </a:r>
            <a:endParaRPr kumimoji="0" lang="en-US" altLang="ja-JP" sz="6000" b="0" i="0" u="none" strike="noStrike" cap="none" spc="0" normalizeH="0" baseline="0" dirty="0">
              <a:ln>
                <a:noFill/>
              </a:ln>
              <a:solidFill>
                <a:srgbClr val="000000"/>
              </a:solidFill>
              <a:effectLst/>
              <a:uFillTx/>
              <a:latin typeface="ヒラギノ角ゴ ProN W6"/>
              <a:ea typeface="ヒラギノ角ゴ ProN W6"/>
              <a:cs typeface="ヒラギノ角ゴ ProN W6"/>
              <a:sym typeface="ヒラギノ角ゴ ProN W6"/>
            </a:endParaRPr>
          </a:p>
        </p:txBody>
      </p:sp>
      <p:sp>
        <p:nvSpPr>
          <p:cNvPr id="7" name="テキスト ボックス 6">
            <a:extLst>
              <a:ext uri="{FF2B5EF4-FFF2-40B4-BE49-F238E27FC236}">
                <a16:creationId xmlns:a16="http://schemas.microsoft.com/office/drawing/2014/main" id="{914CEA91-3A07-ABC2-9CA9-71F4E42AB309}"/>
              </a:ext>
            </a:extLst>
          </p:cNvPr>
          <p:cNvSpPr txBox="1"/>
          <p:nvPr/>
        </p:nvSpPr>
        <p:spPr>
          <a:xfrm>
            <a:off x="2309780" y="2852739"/>
            <a:ext cx="21307115"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ja-JP" altLang="en-US" sz="36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rPr>
              <a:t>「</a:t>
            </a:r>
            <a:r>
              <a:rPr kumimoji="0" lang="en-US" altLang="ja-JP" sz="36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rPr>
              <a:t>Colab Notebooks</a:t>
            </a:r>
            <a:r>
              <a:rPr kumimoji="0" lang="ja-JP" altLang="en-US" sz="36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rPr>
              <a:t>」をクリックしてその中にファイルをアップロード</a:t>
            </a:r>
            <a:r>
              <a:rPr kumimoji="0" lang="en-US" altLang="ja-JP" sz="36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rPr>
              <a:t>(</a:t>
            </a:r>
            <a:r>
              <a:rPr kumimoji="0" lang="ja-JP" altLang="en-US" sz="36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rPr>
              <a:t>ドラック</a:t>
            </a:r>
            <a:r>
              <a:rPr kumimoji="0" lang="en-US" altLang="ja-JP" sz="36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rPr>
              <a:t>&amp;</a:t>
            </a:r>
            <a:r>
              <a:rPr kumimoji="0" lang="ja-JP" altLang="en-US" sz="36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rPr>
              <a:t>ドロップ</a:t>
            </a:r>
            <a:r>
              <a:rPr kumimoji="0" lang="en-US" altLang="ja-JP" sz="36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rPr>
              <a:t>)</a:t>
            </a:r>
            <a:r>
              <a:rPr kumimoji="0" lang="ja-JP" altLang="en-US" sz="36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rPr>
              <a:t>します</a:t>
            </a:r>
          </a:p>
        </p:txBody>
      </p:sp>
      <p:sp>
        <p:nvSpPr>
          <p:cNvPr id="9" name="テキスト ボックス 8">
            <a:extLst>
              <a:ext uri="{FF2B5EF4-FFF2-40B4-BE49-F238E27FC236}">
                <a16:creationId xmlns:a16="http://schemas.microsoft.com/office/drawing/2014/main" id="{B7655732-5306-DE25-5AE4-B27E8DA65104}"/>
              </a:ext>
            </a:extLst>
          </p:cNvPr>
          <p:cNvSpPr txBox="1"/>
          <p:nvPr/>
        </p:nvSpPr>
        <p:spPr>
          <a:xfrm>
            <a:off x="2904627" y="1950798"/>
            <a:ext cx="19233817" cy="70788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altLang="ja-JP" sz="4000"/>
              <a:t>(</a:t>
            </a:r>
            <a:r>
              <a:rPr lang="ja-JP" altLang="en-US" sz="4000"/>
              <a:t>アップロードがうまく行かない人用</a:t>
            </a:r>
            <a:r>
              <a:rPr lang="en-US" altLang="ja-JP" sz="4000"/>
              <a:t>)</a:t>
            </a:r>
            <a:endParaRPr kumimoji="0" lang="en-US" altLang="ja-JP" sz="40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endParaRPr>
          </a:p>
        </p:txBody>
      </p:sp>
      <p:sp>
        <p:nvSpPr>
          <p:cNvPr id="12" name="テキスト ボックス 11">
            <a:extLst>
              <a:ext uri="{FF2B5EF4-FFF2-40B4-BE49-F238E27FC236}">
                <a16:creationId xmlns:a16="http://schemas.microsoft.com/office/drawing/2014/main" id="{AA1A9EDE-D120-902B-B702-82602C9BF287}"/>
              </a:ext>
            </a:extLst>
          </p:cNvPr>
          <p:cNvSpPr txBox="1"/>
          <p:nvPr/>
        </p:nvSpPr>
        <p:spPr>
          <a:xfrm>
            <a:off x="367448" y="11835709"/>
            <a:ext cx="23649103" cy="7797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lang="ja-JP" altLang="en-US" sz="4400"/>
              <a:t>他の場所でも問題ないはずですが、</a:t>
            </a:r>
            <a:r>
              <a:rPr lang="en-US" altLang="ja-JP" sz="4400"/>
              <a:t>Google Colab</a:t>
            </a:r>
            <a:r>
              <a:rPr lang="ja-JP" altLang="en-US" sz="4400"/>
              <a:t>で作成したファイルはここに保存されます</a:t>
            </a:r>
            <a:endParaRPr kumimoji="0" lang="ja-JP" altLang="en-US" sz="44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endParaRPr>
          </a:p>
        </p:txBody>
      </p:sp>
      <p:pic>
        <p:nvPicPr>
          <p:cNvPr id="8" name="図 7" descr="グラフィカル ユーザー インターフェイス&#10;&#10;自動的に生成された説明">
            <a:extLst>
              <a:ext uri="{FF2B5EF4-FFF2-40B4-BE49-F238E27FC236}">
                <a16:creationId xmlns:a16="http://schemas.microsoft.com/office/drawing/2014/main" id="{CE0004EF-E959-D342-1EA3-4E7F312486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61557" y="4451685"/>
            <a:ext cx="10251474" cy="5918042"/>
          </a:xfrm>
          <a:prstGeom prst="rect">
            <a:avLst/>
          </a:prstGeom>
          <a:ln>
            <a:solidFill>
              <a:schemeClr val="tx1"/>
            </a:solidFill>
          </a:ln>
        </p:spPr>
      </p:pic>
      <p:sp>
        <p:nvSpPr>
          <p:cNvPr id="10" name="右矢印 9">
            <a:extLst>
              <a:ext uri="{FF2B5EF4-FFF2-40B4-BE49-F238E27FC236}">
                <a16:creationId xmlns:a16="http://schemas.microsoft.com/office/drawing/2014/main" id="{BDAD749B-BB21-5484-0EB1-9517BBF73C5D}"/>
              </a:ext>
            </a:extLst>
          </p:cNvPr>
          <p:cNvSpPr/>
          <p:nvPr/>
        </p:nvSpPr>
        <p:spPr>
          <a:xfrm>
            <a:off x="11985093" y="7109916"/>
            <a:ext cx="641687" cy="601579"/>
          </a:xfrm>
          <a:prstGeom prst="rightArrow">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mn-lt"/>
              <a:ea typeface="+mn-ea"/>
              <a:cs typeface="+mn-cs"/>
              <a:sym typeface="ヒラギノ角ゴ ProN W3"/>
            </a:endParaRPr>
          </a:p>
        </p:txBody>
      </p:sp>
      <p:sp>
        <p:nvSpPr>
          <p:cNvPr id="13" name="円/楕円 12">
            <a:extLst>
              <a:ext uri="{FF2B5EF4-FFF2-40B4-BE49-F238E27FC236}">
                <a16:creationId xmlns:a16="http://schemas.microsoft.com/office/drawing/2014/main" id="{08AEFB6D-BD87-FAAD-2C34-6B6EA0C09BD4}"/>
              </a:ext>
            </a:extLst>
          </p:cNvPr>
          <p:cNvSpPr/>
          <p:nvPr/>
        </p:nvSpPr>
        <p:spPr>
          <a:xfrm>
            <a:off x="14561578" y="8931391"/>
            <a:ext cx="3203740" cy="842211"/>
          </a:xfrm>
          <a:prstGeom prst="ellipse">
            <a:avLst/>
          </a:prstGeom>
          <a:noFill/>
          <a:ln w="3810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mn-lt"/>
              <a:ea typeface="+mn-ea"/>
              <a:cs typeface="+mn-cs"/>
              <a:sym typeface="ヒラギノ角ゴ ProN W3"/>
            </a:endParaRPr>
          </a:p>
        </p:txBody>
      </p:sp>
      <p:sp>
        <p:nvSpPr>
          <p:cNvPr id="16" name="スライド番号プレースホルダー 15">
            <a:extLst>
              <a:ext uri="{FF2B5EF4-FFF2-40B4-BE49-F238E27FC236}">
                <a16:creationId xmlns:a16="http://schemas.microsoft.com/office/drawing/2014/main" id="{151185A7-7158-CA38-564E-D43FB1D645D0}"/>
              </a:ext>
            </a:extLst>
          </p:cNvPr>
          <p:cNvSpPr>
            <a:spLocks noGrp="1"/>
          </p:cNvSpPr>
          <p:nvPr>
            <p:ph type="sldNum" sz="quarter" idx="2"/>
          </p:nvPr>
        </p:nvSpPr>
        <p:spPr/>
        <p:txBody>
          <a:bodyPr/>
          <a:lstStyle/>
          <a:p>
            <a:fld id="{86CB4B4D-7CA3-9044-876B-883B54F8677D}" type="slidenum">
              <a:rPr lang="en-US" altLang="ja-JP"/>
              <a:t>55</a:t>
            </a:fld>
            <a:endParaRPr lang="ja-JP" altLang="en-US"/>
          </a:p>
        </p:txBody>
      </p:sp>
    </p:spTree>
    <p:extLst>
      <p:ext uri="{BB962C8B-B14F-4D97-AF65-F5344CB8AC3E}">
        <p14:creationId xmlns:p14="http://schemas.microsoft.com/office/powerpoint/2010/main" val="3218242658"/>
      </p:ext>
    </p:extLst>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05F762F3-8DD5-531B-5935-4388822CD568}"/>
              </a:ext>
            </a:extLst>
          </p:cNvPr>
          <p:cNvSpPr txBox="1"/>
          <p:nvPr/>
        </p:nvSpPr>
        <p:spPr>
          <a:xfrm>
            <a:off x="7327688" y="592977"/>
            <a:ext cx="9728625" cy="10259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R="0" defTabSz="825500" rtl="0" fontAlgn="auto" latinLnBrk="0" hangingPunct="0">
              <a:lnSpc>
                <a:spcPct val="100000"/>
              </a:lnSpc>
              <a:spcBef>
                <a:spcPts val="0"/>
              </a:spcBef>
              <a:spcAft>
                <a:spcPts val="0"/>
              </a:spcAft>
              <a:buClrTx/>
              <a:buSzTx/>
              <a:tabLst/>
            </a:pPr>
            <a:r>
              <a:rPr kumimoji="0" lang="en-US" altLang="ja-JP" sz="60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rPr>
              <a:t>ipynb</a:t>
            </a:r>
            <a:r>
              <a:rPr kumimoji="0" lang="ja-JP" altLang="en-US" sz="60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rPr>
              <a:t>のファイルを開く</a:t>
            </a:r>
            <a:r>
              <a:rPr kumimoji="0" lang="en-US" altLang="ja-JP" sz="60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rPr>
              <a:t>(2)</a:t>
            </a:r>
            <a:endParaRPr kumimoji="0" lang="en-US" altLang="ja-JP" sz="6000" b="0" i="0" u="none" strike="noStrike" cap="none" spc="0" normalizeH="0" baseline="0" dirty="0">
              <a:ln>
                <a:noFill/>
              </a:ln>
              <a:solidFill>
                <a:srgbClr val="000000"/>
              </a:solidFill>
              <a:effectLst/>
              <a:uFillTx/>
              <a:latin typeface="ヒラギノ角ゴ ProN W6"/>
              <a:ea typeface="ヒラギノ角ゴ ProN W6"/>
              <a:cs typeface="ヒラギノ角ゴ ProN W6"/>
              <a:sym typeface="ヒラギノ角ゴ ProN W6"/>
            </a:endParaRPr>
          </a:p>
        </p:txBody>
      </p:sp>
      <p:sp>
        <p:nvSpPr>
          <p:cNvPr id="7" name="テキスト ボックス 6">
            <a:extLst>
              <a:ext uri="{FF2B5EF4-FFF2-40B4-BE49-F238E27FC236}">
                <a16:creationId xmlns:a16="http://schemas.microsoft.com/office/drawing/2014/main" id="{914CEA91-3A07-ABC2-9CA9-71F4E42AB309}"/>
              </a:ext>
            </a:extLst>
          </p:cNvPr>
          <p:cNvSpPr txBox="1"/>
          <p:nvPr/>
        </p:nvSpPr>
        <p:spPr>
          <a:xfrm>
            <a:off x="1552434" y="2874397"/>
            <a:ext cx="22148692"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lang="ja-JP" altLang="en-US" sz="3600"/>
              <a:t>アップロードしたらファイルを右クリックして「アプリで開く」→「</a:t>
            </a:r>
            <a:r>
              <a:rPr lang="en-US" altLang="ja-JP" sz="3600"/>
              <a:t>Google Colaboratory</a:t>
            </a:r>
            <a:r>
              <a:rPr lang="ja-JP" altLang="en-US" sz="3600"/>
              <a:t>」を選びます</a:t>
            </a:r>
            <a:endParaRPr kumimoji="0" lang="ja-JP" altLang="en-US" sz="36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endParaRPr>
          </a:p>
        </p:txBody>
      </p:sp>
      <p:sp>
        <p:nvSpPr>
          <p:cNvPr id="9" name="テキスト ボックス 8">
            <a:extLst>
              <a:ext uri="{FF2B5EF4-FFF2-40B4-BE49-F238E27FC236}">
                <a16:creationId xmlns:a16="http://schemas.microsoft.com/office/drawing/2014/main" id="{B7655732-5306-DE25-5AE4-B27E8DA65104}"/>
              </a:ext>
            </a:extLst>
          </p:cNvPr>
          <p:cNvSpPr txBox="1"/>
          <p:nvPr/>
        </p:nvSpPr>
        <p:spPr>
          <a:xfrm>
            <a:off x="2904627" y="1950798"/>
            <a:ext cx="19233817" cy="70788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altLang="ja-JP" sz="4000"/>
              <a:t>(</a:t>
            </a:r>
            <a:r>
              <a:rPr lang="ja-JP" altLang="en-US" sz="4000"/>
              <a:t>アップロードがうまく行かない人用</a:t>
            </a:r>
            <a:r>
              <a:rPr lang="en-US" altLang="ja-JP" sz="4000"/>
              <a:t>)</a:t>
            </a:r>
            <a:endParaRPr kumimoji="0" lang="en-US" altLang="ja-JP" sz="40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endParaRPr>
          </a:p>
        </p:txBody>
      </p:sp>
      <p:sp>
        <p:nvSpPr>
          <p:cNvPr id="12" name="テキスト ボックス 11">
            <a:extLst>
              <a:ext uri="{FF2B5EF4-FFF2-40B4-BE49-F238E27FC236}">
                <a16:creationId xmlns:a16="http://schemas.microsoft.com/office/drawing/2014/main" id="{AA1A9EDE-D120-902B-B702-82602C9BF287}"/>
              </a:ext>
            </a:extLst>
          </p:cNvPr>
          <p:cNvSpPr txBox="1"/>
          <p:nvPr/>
        </p:nvSpPr>
        <p:spPr>
          <a:xfrm>
            <a:off x="5289034" y="11243726"/>
            <a:ext cx="14675492" cy="145680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lang="ja-JP" altLang="en-US" sz="4400"/>
              <a:t>それでも上手く行かない人は聞いて下さい</a:t>
            </a:r>
            <a:endParaRPr lang="en-US" altLang="ja-JP" sz="4400"/>
          </a:p>
          <a:p>
            <a:pPr marL="0" marR="0" indent="0" algn="l" defTabSz="825500" rtl="0" fontAlgn="auto" latinLnBrk="0" hangingPunct="0">
              <a:lnSpc>
                <a:spcPct val="100000"/>
              </a:lnSpc>
              <a:spcBef>
                <a:spcPts val="0"/>
              </a:spcBef>
              <a:spcAft>
                <a:spcPts val="0"/>
              </a:spcAft>
              <a:buClrTx/>
              <a:buSzTx/>
              <a:buFontTx/>
              <a:buNone/>
              <a:tabLst/>
            </a:pPr>
            <a:r>
              <a:rPr kumimoji="0" lang="en-US" altLang="ja-JP" sz="44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rPr>
              <a:t>(</a:t>
            </a:r>
            <a:r>
              <a:rPr kumimoji="0" lang="ja-JP" altLang="en-US" sz="44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rPr>
              <a:t>来週の金曜日</a:t>
            </a:r>
            <a:r>
              <a:rPr kumimoji="0" lang="en-US" altLang="ja-JP" sz="44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rPr>
              <a:t>17:00</a:t>
            </a:r>
            <a:r>
              <a:rPr kumimoji="0" lang="ja-JP" altLang="en-US" sz="44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rPr>
              <a:t>に</a:t>
            </a:r>
            <a:r>
              <a:rPr kumimoji="0" lang="en-US" altLang="ja-JP" sz="44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rPr>
              <a:t>zoom</a:t>
            </a:r>
            <a:r>
              <a:rPr kumimoji="0" lang="ja-JP" altLang="en-US" sz="44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rPr>
              <a:t>の質問コーナーを設けます</a:t>
            </a:r>
            <a:r>
              <a:rPr kumimoji="0" lang="en-US" altLang="ja-JP" sz="44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rPr>
              <a:t>)</a:t>
            </a:r>
            <a:endParaRPr kumimoji="0" lang="ja-JP" altLang="en-US" sz="44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endParaRPr>
          </a:p>
        </p:txBody>
      </p:sp>
      <p:sp>
        <p:nvSpPr>
          <p:cNvPr id="10" name="右矢印 9">
            <a:extLst>
              <a:ext uri="{FF2B5EF4-FFF2-40B4-BE49-F238E27FC236}">
                <a16:creationId xmlns:a16="http://schemas.microsoft.com/office/drawing/2014/main" id="{BDAD749B-BB21-5484-0EB1-9517BBF73C5D}"/>
              </a:ext>
            </a:extLst>
          </p:cNvPr>
          <p:cNvSpPr/>
          <p:nvPr/>
        </p:nvSpPr>
        <p:spPr>
          <a:xfrm>
            <a:off x="11985093" y="7109916"/>
            <a:ext cx="641687" cy="601579"/>
          </a:xfrm>
          <a:prstGeom prst="rightArrow">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mn-lt"/>
              <a:ea typeface="+mn-ea"/>
              <a:cs typeface="+mn-cs"/>
              <a:sym typeface="ヒラギノ角ゴ ProN W3"/>
            </a:endParaRPr>
          </a:p>
        </p:txBody>
      </p:sp>
      <p:pic>
        <p:nvPicPr>
          <p:cNvPr id="15" name="図 14" descr="グラフィカル ユーザー インターフェイス, アプリケーション&#10;&#10;自動的に生成された説明">
            <a:extLst>
              <a:ext uri="{FF2B5EF4-FFF2-40B4-BE49-F238E27FC236}">
                <a16:creationId xmlns:a16="http://schemas.microsoft.com/office/drawing/2014/main" id="{12177A99-DC7F-5723-42C7-2CD9DF2ED5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27688" y="3996957"/>
            <a:ext cx="10138276" cy="6866304"/>
          </a:xfrm>
          <a:prstGeom prst="rect">
            <a:avLst/>
          </a:prstGeom>
          <a:ln>
            <a:solidFill>
              <a:schemeClr val="tx1"/>
            </a:solidFill>
          </a:ln>
        </p:spPr>
      </p:pic>
      <p:sp>
        <p:nvSpPr>
          <p:cNvPr id="13" name="円/楕円 12">
            <a:extLst>
              <a:ext uri="{FF2B5EF4-FFF2-40B4-BE49-F238E27FC236}">
                <a16:creationId xmlns:a16="http://schemas.microsoft.com/office/drawing/2014/main" id="{08AEFB6D-BD87-FAAD-2C34-6B6EA0C09BD4}"/>
              </a:ext>
            </a:extLst>
          </p:cNvPr>
          <p:cNvSpPr/>
          <p:nvPr/>
        </p:nvSpPr>
        <p:spPr>
          <a:xfrm>
            <a:off x="12626780" y="7166445"/>
            <a:ext cx="3203740" cy="842211"/>
          </a:xfrm>
          <a:prstGeom prst="ellipse">
            <a:avLst/>
          </a:prstGeom>
          <a:noFill/>
          <a:ln w="3810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mn-lt"/>
              <a:ea typeface="+mn-ea"/>
              <a:cs typeface="+mn-cs"/>
              <a:sym typeface="ヒラギノ角ゴ ProN W3"/>
            </a:endParaRPr>
          </a:p>
        </p:txBody>
      </p:sp>
      <p:sp>
        <p:nvSpPr>
          <p:cNvPr id="2" name="スライド番号プレースホルダー 1">
            <a:extLst>
              <a:ext uri="{FF2B5EF4-FFF2-40B4-BE49-F238E27FC236}">
                <a16:creationId xmlns:a16="http://schemas.microsoft.com/office/drawing/2014/main" id="{A76F26BC-B0D3-5376-A462-89D8C59D537C}"/>
              </a:ext>
            </a:extLst>
          </p:cNvPr>
          <p:cNvSpPr>
            <a:spLocks noGrp="1"/>
          </p:cNvSpPr>
          <p:nvPr>
            <p:ph type="sldNum" sz="quarter" idx="2"/>
          </p:nvPr>
        </p:nvSpPr>
        <p:spPr/>
        <p:txBody>
          <a:bodyPr/>
          <a:lstStyle/>
          <a:p>
            <a:fld id="{86CB4B4D-7CA3-9044-876B-883B54F8677D}" type="slidenum">
              <a:rPr lang="en-US" altLang="ja-JP"/>
              <a:t>56</a:t>
            </a:fld>
            <a:endParaRPr lang="ja-JP" altLang="en-US"/>
          </a:p>
        </p:txBody>
      </p:sp>
    </p:spTree>
    <p:extLst>
      <p:ext uri="{BB962C8B-B14F-4D97-AF65-F5344CB8AC3E}">
        <p14:creationId xmlns:p14="http://schemas.microsoft.com/office/powerpoint/2010/main" val="3834867676"/>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8" name="スクリーンショット 2022-01-06 19.05.26.png" descr="スクリーンショット 2022-01-06 19.05.26.png"/>
          <p:cNvPicPr>
            <a:picLocks noChangeAspect="1"/>
          </p:cNvPicPr>
          <p:nvPr/>
        </p:nvPicPr>
        <p:blipFill>
          <a:blip r:embed="rId2"/>
          <a:stretch>
            <a:fillRect/>
          </a:stretch>
        </p:blipFill>
        <p:spPr>
          <a:xfrm>
            <a:off x="3527479" y="1979884"/>
            <a:ext cx="17329042" cy="9694650"/>
          </a:xfrm>
          <a:prstGeom prst="rect">
            <a:avLst/>
          </a:prstGeom>
          <a:ln w="25400">
            <a:solidFill>
              <a:srgbClr val="000000"/>
            </a:solidFill>
            <a:miter lim="400000"/>
          </a:ln>
        </p:spPr>
      </p:pic>
      <p:sp>
        <p:nvSpPr>
          <p:cNvPr id="129" name="一番上をクリック"/>
          <p:cNvSpPr txBox="1"/>
          <p:nvPr/>
        </p:nvSpPr>
        <p:spPr>
          <a:xfrm>
            <a:off x="9747250" y="589222"/>
            <a:ext cx="4889500" cy="7048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sz="4700"/>
            </a:lvl1pPr>
          </a:lstStyle>
          <a:p>
            <a:r>
              <a:t>一番上をクリック</a:t>
            </a:r>
          </a:p>
        </p:txBody>
      </p:sp>
      <p:sp>
        <p:nvSpPr>
          <p:cNvPr id="130" name="もしくは https://colab.research.google.com/notebooks/welcome.ipynb?hl=ja"/>
          <p:cNvSpPr txBox="1"/>
          <p:nvPr/>
        </p:nvSpPr>
        <p:spPr>
          <a:xfrm>
            <a:off x="2028005" y="12360345"/>
            <a:ext cx="20327989" cy="6032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sz="3900"/>
            </a:lvl1pPr>
          </a:lstStyle>
          <a:p>
            <a:r>
              <a:t>もしくは https://colab.research.google.com/notebooks/welcome.ipynb?hl=ja</a:t>
            </a:r>
          </a:p>
        </p:txBody>
      </p:sp>
      <p:sp>
        <p:nvSpPr>
          <p:cNvPr id="2" name="スライド番号プレースホルダー 1">
            <a:extLst>
              <a:ext uri="{FF2B5EF4-FFF2-40B4-BE49-F238E27FC236}">
                <a16:creationId xmlns:a16="http://schemas.microsoft.com/office/drawing/2014/main" id="{435AD15A-54E9-A731-C028-A4AB51258714}"/>
              </a:ext>
            </a:extLst>
          </p:cNvPr>
          <p:cNvSpPr>
            <a:spLocks noGrp="1"/>
          </p:cNvSpPr>
          <p:nvPr>
            <p:ph type="sldNum" sz="quarter" idx="2"/>
          </p:nvPr>
        </p:nvSpPr>
        <p:spPr/>
        <p:txBody>
          <a:bodyPr/>
          <a:lstStyle/>
          <a:p>
            <a:fld id="{86CB4B4D-7CA3-9044-876B-883B54F8677D}" type="slidenum">
              <a:rPr lang="en-US" altLang="ja-JP"/>
              <a:t>6</a:t>
            </a:fld>
            <a:endParaRPr lang="ja-JP" altLang="en-US"/>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表示されるColaboratoryの画面"/>
          <p:cNvSpPr txBox="1"/>
          <p:nvPr/>
        </p:nvSpPr>
        <p:spPr>
          <a:xfrm>
            <a:off x="7962744" y="576596"/>
            <a:ext cx="7992573" cy="8258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sz="4700"/>
            </a:lvl1pPr>
          </a:lstStyle>
          <a:p>
            <a:r>
              <a:t>Colaboratoryの</a:t>
            </a:r>
            <a:r>
              <a:rPr lang="ja-JP" altLang="en-US"/>
              <a:t>メイン</a:t>
            </a:r>
            <a:r>
              <a:t>画面</a:t>
            </a:r>
          </a:p>
        </p:txBody>
      </p:sp>
      <p:pic>
        <p:nvPicPr>
          <p:cNvPr id="3" name="図 2" descr="グラフィカル ユーザー インターフェイス, テキスト, アプリケーション, メール&#10;&#10;自動的に生成された説明">
            <a:extLst>
              <a:ext uri="{FF2B5EF4-FFF2-40B4-BE49-F238E27FC236}">
                <a16:creationId xmlns:a16="http://schemas.microsoft.com/office/drawing/2014/main" id="{19F5D409-45B6-23C8-330E-2338DB5F63C8}"/>
              </a:ext>
            </a:extLst>
          </p:cNvPr>
          <p:cNvPicPr>
            <a:picLocks noChangeAspect="1"/>
          </p:cNvPicPr>
          <p:nvPr/>
        </p:nvPicPr>
        <p:blipFill rotWithShape="1">
          <a:blip r:embed="rId2">
            <a:extLst>
              <a:ext uri="{28A0092B-C50C-407E-A947-70E740481C1C}">
                <a14:useLocalDpi xmlns:a14="http://schemas.microsoft.com/office/drawing/2010/main" val="0"/>
              </a:ext>
            </a:extLst>
          </a:blip>
          <a:srcRect t="6313"/>
          <a:stretch/>
        </p:blipFill>
        <p:spPr>
          <a:xfrm>
            <a:off x="4846509" y="1824977"/>
            <a:ext cx="14678282" cy="9368380"/>
          </a:xfrm>
          <a:prstGeom prst="rect">
            <a:avLst/>
          </a:prstGeom>
          <a:ln>
            <a:solidFill>
              <a:schemeClr val="tx1"/>
            </a:solidFill>
          </a:ln>
        </p:spPr>
      </p:pic>
      <p:sp>
        <p:nvSpPr>
          <p:cNvPr id="4" name="テキスト ボックス 3">
            <a:extLst>
              <a:ext uri="{FF2B5EF4-FFF2-40B4-BE49-F238E27FC236}">
                <a16:creationId xmlns:a16="http://schemas.microsoft.com/office/drawing/2014/main" id="{A5599D1F-A414-DE43-DC75-F23CE73FB092}"/>
              </a:ext>
            </a:extLst>
          </p:cNvPr>
          <p:cNvSpPr txBox="1"/>
          <p:nvPr/>
        </p:nvSpPr>
        <p:spPr>
          <a:xfrm>
            <a:off x="19011014" y="12378741"/>
            <a:ext cx="5188689" cy="56425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altLang="ja-JP" sz="3000" b="0" i="0" u="none" strike="noStrike" cap="none" spc="0" normalizeH="0" baseline="0" dirty="0">
                <a:ln>
                  <a:noFill/>
                </a:ln>
                <a:solidFill>
                  <a:srgbClr val="000000"/>
                </a:solidFill>
                <a:effectLst/>
                <a:uFillTx/>
                <a:latin typeface="ヒラギノ角ゴ ProN W6"/>
                <a:ea typeface="ヒラギノ角ゴ ProN W6"/>
                <a:cs typeface="ヒラギノ角ゴ ProN W6"/>
                <a:sym typeface="ヒラギノ角ゴ ProN W6"/>
              </a:rPr>
              <a:t>2023/02/20</a:t>
            </a:r>
            <a:r>
              <a:rPr kumimoji="0" lang="ja-JP" altLang="en-US" sz="30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rPr>
              <a:t>の初期画面</a:t>
            </a:r>
          </a:p>
        </p:txBody>
      </p:sp>
      <p:sp>
        <p:nvSpPr>
          <p:cNvPr id="5" name="テキスト ボックス 4">
            <a:extLst>
              <a:ext uri="{FF2B5EF4-FFF2-40B4-BE49-F238E27FC236}">
                <a16:creationId xmlns:a16="http://schemas.microsoft.com/office/drawing/2014/main" id="{58ADE24A-F099-09EA-B51D-BE0323AC95EF}"/>
              </a:ext>
            </a:extLst>
          </p:cNvPr>
          <p:cNvSpPr txBox="1"/>
          <p:nvPr/>
        </p:nvSpPr>
        <p:spPr>
          <a:xfrm>
            <a:off x="6353917" y="11928816"/>
            <a:ext cx="12116704" cy="12105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ja-JP" altLang="en-US" sz="36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rPr>
              <a:t>この画面は</a:t>
            </a:r>
            <a:r>
              <a:rPr kumimoji="0" lang="en-US" altLang="ja-JP" sz="3600" b="0" i="0" u="none" strike="noStrike" cap="none" spc="0" normalizeH="0" baseline="0" dirty="0" err="1">
                <a:ln>
                  <a:noFill/>
                </a:ln>
                <a:solidFill>
                  <a:srgbClr val="000000"/>
                </a:solidFill>
                <a:effectLst/>
                <a:uFillTx/>
                <a:latin typeface="ヒラギノ角ゴ ProN W6"/>
                <a:ea typeface="ヒラギノ角ゴ ProN W6"/>
                <a:cs typeface="ヒラギノ角ゴ ProN W6"/>
                <a:sym typeface="ヒラギノ角ゴ ProN W6"/>
              </a:rPr>
              <a:t>Colaboratory</a:t>
            </a:r>
            <a:r>
              <a:rPr kumimoji="0" lang="ja-JP" altLang="en-US" sz="36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rPr>
              <a:t>の説明画面になります。</a:t>
            </a:r>
            <a:endParaRPr kumimoji="0" lang="en-US" altLang="ja-JP" sz="3600" b="0" i="0" u="none" strike="noStrike" cap="none" spc="0" normalizeH="0" baseline="0" dirty="0">
              <a:ln>
                <a:noFill/>
              </a:ln>
              <a:solidFill>
                <a:srgbClr val="000000"/>
              </a:solidFill>
              <a:effectLst/>
              <a:uFillTx/>
              <a:latin typeface="ヒラギノ角ゴ ProN W6"/>
              <a:ea typeface="ヒラギノ角ゴ ProN W6"/>
              <a:cs typeface="ヒラギノ角ゴ ProN W6"/>
              <a:sym typeface="ヒラギノ角ゴ ProN W6"/>
            </a:endParaRPr>
          </a:p>
          <a:p>
            <a:pPr marL="0" marR="0" indent="0" algn="ctr" defTabSz="825500" rtl="0" fontAlgn="auto" latinLnBrk="0" hangingPunct="0">
              <a:lnSpc>
                <a:spcPct val="100000"/>
              </a:lnSpc>
              <a:spcBef>
                <a:spcPts val="0"/>
              </a:spcBef>
              <a:spcAft>
                <a:spcPts val="0"/>
              </a:spcAft>
              <a:buClrTx/>
              <a:buSzTx/>
              <a:buFontTx/>
              <a:buNone/>
              <a:tabLst/>
            </a:pPr>
            <a:r>
              <a:rPr kumimoji="0" lang="ja-JP" altLang="en-US" sz="36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rPr>
              <a:t>時間のある時に読んでみてください。</a:t>
            </a:r>
          </a:p>
        </p:txBody>
      </p:sp>
      <p:sp>
        <p:nvSpPr>
          <p:cNvPr id="2" name="スライド番号プレースホルダー 1">
            <a:extLst>
              <a:ext uri="{FF2B5EF4-FFF2-40B4-BE49-F238E27FC236}">
                <a16:creationId xmlns:a16="http://schemas.microsoft.com/office/drawing/2014/main" id="{AB1B2BEE-04DF-BF71-8F8A-BFA10462A629}"/>
              </a:ext>
            </a:extLst>
          </p:cNvPr>
          <p:cNvSpPr>
            <a:spLocks noGrp="1"/>
          </p:cNvSpPr>
          <p:nvPr>
            <p:ph type="sldNum" sz="quarter" idx="2"/>
          </p:nvPr>
        </p:nvSpPr>
        <p:spPr/>
        <p:txBody>
          <a:bodyPr/>
          <a:lstStyle/>
          <a:p>
            <a:fld id="{86CB4B4D-7CA3-9044-876B-883B54F8677D}" type="slidenum">
              <a:rPr lang="en-US" altLang="ja-JP"/>
              <a:t>7</a:t>
            </a:fld>
            <a:endParaRPr lang="ja-JP" altLang="en-US"/>
          </a:p>
        </p:txBody>
      </p:sp>
    </p:spTree>
    <p:extLst>
      <p:ext uri="{BB962C8B-B14F-4D97-AF65-F5344CB8AC3E}">
        <p14:creationId xmlns:p14="http://schemas.microsoft.com/office/powerpoint/2010/main" val="3382699963"/>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1595082A-3B21-B911-88B2-E9BFFA4159EB}"/>
              </a:ext>
            </a:extLst>
          </p:cNvPr>
          <p:cNvSpPr>
            <a:spLocks noGrp="1"/>
          </p:cNvSpPr>
          <p:nvPr>
            <p:ph type="sldNum" sz="quarter" idx="2"/>
          </p:nvPr>
        </p:nvSpPr>
        <p:spPr/>
        <p:txBody>
          <a:bodyPr/>
          <a:lstStyle/>
          <a:p>
            <a:fld id="{86CB4B4D-7CA3-9044-876B-883B54F8677D}" type="slidenum">
              <a:rPr lang="en-US" altLang="ja-JP"/>
              <a:t>8</a:t>
            </a:fld>
            <a:endParaRPr lang="ja-JP" altLang="en-US"/>
          </a:p>
        </p:txBody>
      </p:sp>
      <p:pic>
        <p:nvPicPr>
          <p:cNvPr id="6" name="図 5" descr="グラフィカル ユーザー インターフェイス, テキスト, アプリケーション&#10;&#10;自動的に生成された説明">
            <a:extLst>
              <a:ext uri="{FF2B5EF4-FFF2-40B4-BE49-F238E27FC236}">
                <a16:creationId xmlns:a16="http://schemas.microsoft.com/office/drawing/2014/main" id="{4FC9BF15-9A8F-B08D-575F-57829F9D30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33926" y="1878405"/>
            <a:ext cx="10084329" cy="5321092"/>
          </a:xfrm>
          <a:prstGeom prst="rect">
            <a:avLst/>
          </a:prstGeom>
          <a:ln>
            <a:solidFill>
              <a:schemeClr val="tx1"/>
            </a:solidFill>
          </a:ln>
        </p:spPr>
      </p:pic>
      <p:pic>
        <p:nvPicPr>
          <p:cNvPr id="8" name="図 7" descr="グラフィカル ユーザー インターフェイス, アプリケーション&#10;&#10;自動的に生成された説明">
            <a:extLst>
              <a:ext uri="{FF2B5EF4-FFF2-40B4-BE49-F238E27FC236}">
                <a16:creationId xmlns:a16="http://schemas.microsoft.com/office/drawing/2014/main" id="{03704A3C-0A27-E1BC-09C5-C5B459D3DD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83502" y="8156176"/>
            <a:ext cx="3800741" cy="4334553"/>
          </a:xfrm>
          <a:prstGeom prst="rect">
            <a:avLst/>
          </a:prstGeom>
          <a:ln>
            <a:solidFill>
              <a:schemeClr val="tx1"/>
            </a:solidFill>
          </a:ln>
        </p:spPr>
      </p:pic>
      <p:pic>
        <p:nvPicPr>
          <p:cNvPr id="10" name="図 9" descr="グラフィカル ユーザー インターフェイス, テキスト, アプリケーション&#10;&#10;自動的に生成された説明">
            <a:extLst>
              <a:ext uri="{FF2B5EF4-FFF2-40B4-BE49-F238E27FC236}">
                <a16:creationId xmlns:a16="http://schemas.microsoft.com/office/drawing/2014/main" id="{C7F48ACC-C86D-5998-16EF-BB523642BFC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12875" y="8097175"/>
            <a:ext cx="3905380" cy="4393553"/>
          </a:xfrm>
          <a:prstGeom prst="rect">
            <a:avLst/>
          </a:prstGeom>
          <a:ln>
            <a:solidFill>
              <a:schemeClr val="tx1"/>
            </a:solidFill>
          </a:ln>
        </p:spPr>
      </p:pic>
      <p:pic>
        <p:nvPicPr>
          <p:cNvPr id="12" name="図 11" descr="グラフィカル ユーザー インターフェイス, テキスト, アプリケーション&#10;&#10;自動的に生成された説明">
            <a:extLst>
              <a:ext uri="{FF2B5EF4-FFF2-40B4-BE49-F238E27FC236}">
                <a16:creationId xmlns:a16="http://schemas.microsoft.com/office/drawing/2014/main" id="{D670C873-A48F-2EC0-3BFE-8D42DDBBA14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710307" y="1321786"/>
            <a:ext cx="8103652" cy="11048293"/>
          </a:xfrm>
          <a:prstGeom prst="rect">
            <a:avLst/>
          </a:prstGeom>
          <a:ln>
            <a:solidFill>
              <a:schemeClr val="tx1"/>
            </a:solidFill>
          </a:ln>
        </p:spPr>
      </p:pic>
      <p:sp>
        <p:nvSpPr>
          <p:cNvPr id="13" name="テキスト ボックス 12">
            <a:extLst>
              <a:ext uri="{FF2B5EF4-FFF2-40B4-BE49-F238E27FC236}">
                <a16:creationId xmlns:a16="http://schemas.microsoft.com/office/drawing/2014/main" id="{E3E310BD-0F84-47EE-140E-E602B2A45F1E}"/>
              </a:ext>
            </a:extLst>
          </p:cNvPr>
          <p:cNvSpPr txBox="1"/>
          <p:nvPr/>
        </p:nvSpPr>
        <p:spPr>
          <a:xfrm>
            <a:off x="7143485" y="280953"/>
            <a:ext cx="10084329" cy="7797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altLang="ja-JP" sz="44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rPr>
              <a:t>Google</a:t>
            </a:r>
            <a:r>
              <a:rPr kumimoji="0" lang="ja-JP" altLang="en-US" sz="44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rPr>
              <a:t>のログインが聞かれた場合</a:t>
            </a:r>
          </a:p>
        </p:txBody>
      </p:sp>
      <p:sp>
        <p:nvSpPr>
          <p:cNvPr id="14" name="下矢印 13">
            <a:extLst>
              <a:ext uri="{FF2B5EF4-FFF2-40B4-BE49-F238E27FC236}">
                <a16:creationId xmlns:a16="http://schemas.microsoft.com/office/drawing/2014/main" id="{0B905AD9-DDC0-1C36-B954-1EBF24C7CB47}"/>
              </a:ext>
            </a:extLst>
          </p:cNvPr>
          <p:cNvSpPr/>
          <p:nvPr/>
        </p:nvSpPr>
        <p:spPr>
          <a:xfrm>
            <a:off x="5181600" y="7450667"/>
            <a:ext cx="812800" cy="566581"/>
          </a:xfrm>
          <a:prstGeom prst="downArrow">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mn-lt"/>
              <a:ea typeface="+mn-ea"/>
              <a:cs typeface="+mn-cs"/>
              <a:sym typeface="ヒラギノ角ゴ ProN W3"/>
            </a:endParaRPr>
          </a:p>
        </p:txBody>
      </p:sp>
      <p:sp>
        <p:nvSpPr>
          <p:cNvPr id="15" name="右矢印 14">
            <a:extLst>
              <a:ext uri="{FF2B5EF4-FFF2-40B4-BE49-F238E27FC236}">
                <a16:creationId xmlns:a16="http://schemas.microsoft.com/office/drawing/2014/main" id="{B184A9F0-CCB5-7487-1A37-EC0FD237F696}"/>
              </a:ext>
            </a:extLst>
          </p:cNvPr>
          <p:cNvSpPr/>
          <p:nvPr/>
        </p:nvSpPr>
        <p:spPr>
          <a:xfrm>
            <a:off x="7620000" y="9787467"/>
            <a:ext cx="778933" cy="880533"/>
          </a:xfrm>
          <a:prstGeom prst="rightArrow">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mn-lt"/>
              <a:ea typeface="+mn-ea"/>
              <a:cs typeface="+mn-cs"/>
              <a:sym typeface="ヒラギノ角ゴ ProN W3"/>
            </a:endParaRPr>
          </a:p>
        </p:txBody>
      </p:sp>
      <p:sp>
        <p:nvSpPr>
          <p:cNvPr id="16" name="右矢印 15">
            <a:extLst>
              <a:ext uri="{FF2B5EF4-FFF2-40B4-BE49-F238E27FC236}">
                <a16:creationId xmlns:a16="http://schemas.microsoft.com/office/drawing/2014/main" id="{88C1BAEF-973B-F6A6-2143-A2B513649645}"/>
              </a:ext>
            </a:extLst>
          </p:cNvPr>
          <p:cNvSpPr/>
          <p:nvPr/>
        </p:nvSpPr>
        <p:spPr>
          <a:xfrm>
            <a:off x="13324814" y="9883185"/>
            <a:ext cx="778933" cy="880533"/>
          </a:xfrm>
          <a:prstGeom prst="rightArrow">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mn-lt"/>
              <a:ea typeface="+mn-ea"/>
              <a:cs typeface="+mn-cs"/>
              <a:sym typeface="ヒラギノ角ゴ ProN W3"/>
            </a:endParaRPr>
          </a:p>
        </p:txBody>
      </p:sp>
    </p:spTree>
    <p:extLst>
      <p:ext uri="{BB962C8B-B14F-4D97-AF65-F5344CB8AC3E}">
        <p14:creationId xmlns:p14="http://schemas.microsoft.com/office/powerpoint/2010/main" val="2835243674"/>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descr="グラフィカル ユーザー インターフェイス&#10;&#10;自動的に生成された説明">
            <a:extLst>
              <a:ext uri="{FF2B5EF4-FFF2-40B4-BE49-F238E27FC236}">
                <a16:creationId xmlns:a16="http://schemas.microsoft.com/office/drawing/2014/main" id="{DF1F27DA-233F-AC1B-BD94-742BCD1905B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25640" y="2306616"/>
            <a:ext cx="15866782" cy="10518608"/>
          </a:xfrm>
          <a:prstGeom prst="rect">
            <a:avLst/>
          </a:prstGeom>
        </p:spPr>
      </p:pic>
      <p:sp>
        <p:nvSpPr>
          <p:cNvPr id="5" name="テキスト ボックス 4">
            <a:extLst>
              <a:ext uri="{FF2B5EF4-FFF2-40B4-BE49-F238E27FC236}">
                <a16:creationId xmlns:a16="http://schemas.microsoft.com/office/drawing/2014/main" id="{9CE68239-AD86-A4F6-4F89-3F15AF9780AE}"/>
              </a:ext>
            </a:extLst>
          </p:cNvPr>
          <p:cNvSpPr txBox="1"/>
          <p:nvPr/>
        </p:nvSpPr>
        <p:spPr>
          <a:xfrm>
            <a:off x="2754569" y="1193843"/>
            <a:ext cx="18862161"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altLang="ja-JP" sz="3600" dirty="0"/>
              <a:t>“</a:t>
            </a:r>
            <a:r>
              <a:rPr kumimoji="0" lang="ja-JP" altLang="en-US" sz="36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rPr>
              <a:t>ノートブックを新規作成</a:t>
            </a:r>
            <a:r>
              <a:rPr kumimoji="0" lang="en-US" altLang="ja-JP" sz="3600" b="0" i="0" u="none" strike="noStrike" cap="none" spc="0" normalizeH="0" baseline="0" dirty="0">
                <a:ln>
                  <a:noFill/>
                </a:ln>
                <a:solidFill>
                  <a:srgbClr val="000000"/>
                </a:solidFill>
                <a:effectLst/>
                <a:uFillTx/>
                <a:latin typeface="ヒラギノ角ゴ ProN W6"/>
                <a:ea typeface="ヒラギノ角ゴ ProN W6"/>
                <a:cs typeface="ヒラギノ角ゴ ProN W6"/>
                <a:sym typeface="ヒラギノ角ゴ ProN W6"/>
              </a:rPr>
              <a:t>”</a:t>
            </a:r>
            <a:r>
              <a:rPr kumimoji="0" lang="ja-JP" altLang="en-US" sz="36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rPr>
              <a:t>をクリックするとすぐに開始画面に移動します</a:t>
            </a:r>
            <a:r>
              <a:rPr kumimoji="0" lang="en-US" altLang="ja-JP" sz="3600" b="0" i="0" u="none" strike="noStrike" cap="none" spc="0" normalizeH="0" baseline="0" dirty="0">
                <a:ln>
                  <a:noFill/>
                </a:ln>
                <a:solidFill>
                  <a:srgbClr val="000000"/>
                </a:solidFill>
                <a:effectLst/>
                <a:uFillTx/>
                <a:latin typeface="ヒラギノ角ゴ ProN W6"/>
                <a:ea typeface="ヒラギノ角ゴ ProN W6"/>
                <a:cs typeface="ヒラギノ角ゴ ProN W6"/>
                <a:sym typeface="ヒラギノ角ゴ ProN W6"/>
              </a:rPr>
              <a:t>(</a:t>
            </a:r>
            <a:r>
              <a:rPr kumimoji="0" lang="ja-JP" altLang="en-US" sz="36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rPr>
              <a:t>スライド</a:t>
            </a:r>
            <a:r>
              <a:rPr lang="en-US" altLang="ja-JP" sz="3600" dirty="0"/>
              <a:t>12</a:t>
            </a:r>
            <a:r>
              <a:rPr kumimoji="0" lang="en-US" altLang="ja-JP" sz="3600" b="0" i="0" u="none" strike="noStrike" cap="none" spc="0" normalizeH="0" baseline="0" dirty="0">
                <a:ln>
                  <a:noFill/>
                </a:ln>
                <a:solidFill>
                  <a:srgbClr val="000000"/>
                </a:solidFill>
                <a:effectLst/>
                <a:uFillTx/>
                <a:latin typeface="ヒラギノ角ゴ ProN W6"/>
                <a:ea typeface="ヒラギノ角ゴ ProN W6"/>
                <a:cs typeface="ヒラギノ角ゴ ProN W6"/>
                <a:sym typeface="ヒラギノ角ゴ ProN W6"/>
              </a:rPr>
              <a:t>)</a:t>
            </a:r>
            <a:endParaRPr kumimoji="0" lang="ja-JP" altLang="en-US" sz="36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endParaRPr>
          </a:p>
        </p:txBody>
      </p:sp>
      <p:sp>
        <p:nvSpPr>
          <p:cNvPr id="6" name="円/楕円 5">
            <a:extLst>
              <a:ext uri="{FF2B5EF4-FFF2-40B4-BE49-F238E27FC236}">
                <a16:creationId xmlns:a16="http://schemas.microsoft.com/office/drawing/2014/main" id="{99180FA1-34A6-DDB9-F1AF-0A53860D146E}"/>
              </a:ext>
            </a:extLst>
          </p:cNvPr>
          <p:cNvSpPr/>
          <p:nvPr/>
        </p:nvSpPr>
        <p:spPr>
          <a:xfrm>
            <a:off x="5217040" y="10346128"/>
            <a:ext cx="4160875" cy="1063256"/>
          </a:xfrm>
          <a:prstGeom prst="ellipse">
            <a:avLst/>
          </a:prstGeom>
          <a:noFill/>
          <a:ln w="5715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mn-lt"/>
              <a:ea typeface="+mn-ea"/>
              <a:cs typeface="+mn-cs"/>
              <a:sym typeface="ヒラギノ角ゴ ProN W3"/>
            </a:endParaRPr>
          </a:p>
        </p:txBody>
      </p:sp>
      <p:sp>
        <p:nvSpPr>
          <p:cNvPr id="2" name="スライド番号プレースホルダー 1">
            <a:extLst>
              <a:ext uri="{FF2B5EF4-FFF2-40B4-BE49-F238E27FC236}">
                <a16:creationId xmlns:a16="http://schemas.microsoft.com/office/drawing/2014/main" id="{808A309E-6FF7-F277-8AF0-139623BBEF30}"/>
              </a:ext>
            </a:extLst>
          </p:cNvPr>
          <p:cNvSpPr>
            <a:spLocks noGrp="1"/>
          </p:cNvSpPr>
          <p:nvPr>
            <p:ph type="sldNum" sz="quarter" idx="2"/>
          </p:nvPr>
        </p:nvSpPr>
        <p:spPr/>
        <p:txBody>
          <a:bodyPr/>
          <a:lstStyle/>
          <a:p>
            <a:fld id="{86CB4B4D-7CA3-9044-876B-883B54F8677D}" type="slidenum">
              <a:rPr lang="en-US" altLang="ja-JP"/>
              <a:t>9</a:t>
            </a:fld>
            <a:endParaRPr lang="ja-JP" altLang="en-US"/>
          </a:p>
        </p:txBody>
      </p:sp>
      <p:sp>
        <p:nvSpPr>
          <p:cNvPr id="8" name="テキスト ボックス 7">
            <a:extLst>
              <a:ext uri="{FF2B5EF4-FFF2-40B4-BE49-F238E27FC236}">
                <a16:creationId xmlns:a16="http://schemas.microsoft.com/office/drawing/2014/main" id="{B62CDDA8-BBB6-61B3-2156-0F37D9914192}"/>
              </a:ext>
            </a:extLst>
          </p:cNvPr>
          <p:cNvSpPr txBox="1"/>
          <p:nvPr/>
        </p:nvSpPr>
        <p:spPr>
          <a:xfrm>
            <a:off x="9654508" y="202014"/>
            <a:ext cx="5062281" cy="7797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altLang="ja-JP" sz="4400" dirty="0"/>
              <a:t>2</a:t>
            </a:r>
            <a:r>
              <a:rPr lang="ja-JP" altLang="en-US" sz="4400" dirty="0"/>
              <a:t>回目以降</a:t>
            </a:r>
            <a:endParaRPr kumimoji="0" lang="ja-JP" altLang="en-US" sz="44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endParaRPr>
          </a:p>
        </p:txBody>
      </p:sp>
    </p:spTree>
    <p:extLst>
      <p:ext uri="{BB962C8B-B14F-4D97-AF65-F5344CB8AC3E}">
        <p14:creationId xmlns:p14="http://schemas.microsoft.com/office/powerpoint/2010/main" val="1472640482"/>
      </p:ext>
    </p:extLst>
  </p:cSld>
  <p:clrMapOvr>
    <a:masterClrMapping/>
  </p:clrMapOvr>
  <p:transition spd="med"/>
</p:sld>
</file>

<file path=ppt/theme/theme1.xml><?xml version="1.0" encoding="utf-8"?>
<a:theme xmlns:a="http://schemas.openxmlformats.org/drawingml/2006/main"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ヒラギノ角ゴ ProN W3"/>
        <a:ea typeface="ヒラギノ角ゴ ProN W3"/>
        <a:cs typeface="ヒラギノ角ゴ ProN W3"/>
      </a:majorFont>
      <a:minorFont>
        <a:latin typeface="ヒラギノ角ゴ ProN W3"/>
        <a:ea typeface="ヒラギノ角ゴ ProN W3"/>
        <a:cs typeface="ヒラギノ角ゴ ProN W3"/>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ヒラギノ角ゴ ProN W3"/>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ヒラギノ角ゴ ProN W3"/>
        <a:ea typeface="ヒラギノ角ゴ ProN W3"/>
        <a:cs typeface="ヒラギノ角ゴ ProN W3"/>
      </a:majorFont>
      <a:minorFont>
        <a:latin typeface="ヒラギノ角ゴ ProN W3"/>
        <a:ea typeface="ヒラギノ角ゴ ProN W3"/>
        <a:cs typeface="ヒラギノ角ゴ ProN W3"/>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ヒラギノ角ゴ ProN W3"/>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74597ED3F9DF04396CDAF7ADD5042AD" ma:contentTypeVersion="16" ma:contentTypeDescription="Create a new document." ma:contentTypeScope="" ma:versionID="0f3ee2185767451b638fa54e026c7e65">
  <xsd:schema xmlns:xsd="http://www.w3.org/2001/XMLSchema" xmlns:xs="http://www.w3.org/2001/XMLSchema" xmlns:p="http://schemas.microsoft.com/office/2006/metadata/properties" xmlns:ns2="3bedeca0-c2ed-4417-b266-8522ee8d026f" xmlns:ns3="f06b4c2f-2c82-42f4-a7b1-f551fd148232" targetNamespace="http://schemas.microsoft.com/office/2006/metadata/properties" ma:root="true" ma:fieldsID="53d4090e27f2c9c45b939dca45675d76" ns2:_="" ns3:_="">
    <xsd:import namespace="3bedeca0-c2ed-4417-b266-8522ee8d026f"/>
    <xsd:import namespace="f06b4c2f-2c82-42f4-a7b1-f551fd148232"/>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GenerationTime" minOccurs="0"/>
                <xsd:element ref="ns2:MediaServiceEventHashCode" minOccurs="0"/>
                <xsd:element ref="ns2:MediaServiceOCR" minOccurs="0"/>
                <xsd:element ref="ns3:SharedWithUsers" minOccurs="0"/>
                <xsd:element ref="ns3:SharedWithDetails" minOccurs="0"/>
                <xsd:element ref="ns2:MediaLengthInSeconds" minOccurs="0"/>
                <xsd:element ref="ns2:lcf76f155ced4ddcb4097134ff3c332f" minOccurs="0"/>
                <xsd:element ref="ns3:TaxCatchAll" minOccurs="0"/>
                <xsd:element ref="ns2:MediaServiceLocation"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bedeca0-c2ed-4417-b266-8522ee8d026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LengthInSeconds" ma:index="17" nillable="true" ma:displayName="MediaLengthInSeconds" ma:hidden="true" ma:internalName="MediaLengthInSeconds" ma:readOnly="true">
      <xsd:simpleType>
        <xsd:restriction base="dms:Unknown"/>
      </xsd:simpleType>
    </xsd:element>
    <xsd:element name="lcf76f155ced4ddcb4097134ff3c332f" ma:index="19" nillable="true" ma:taxonomy="true" ma:internalName="lcf76f155ced4ddcb4097134ff3c332f" ma:taxonomyFieldName="MediaServiceImageTags" ma:displayName="Image Tags" ma:readOnly="false" ma:fieldId="{5cf76f15-5ced-4ddc-b409-7134ff3c332f}" ma:taxonomyMulti="true" ma:sspId="64d63cec-adaa-4823-9f5f-a031abd4e23f" ma:termSetId="09814cd3-568e-fe90-9814-8d621ff8fb84" ma:anchorId="fba54fb3-c3e1-fe81-a776-ca4b69148c4d" ma:open="true" ma:isKeyword="false">
      <xsd:complexType>
        <xsd:sequence>
          <xsd:element ref="pc:Terms" minOccurs="0" maxOccurs="1"/>
        </xsd:sequence>
      </xsd:complexType>
    </xsd:element>
    <xsd:element name="MediaServiceLocation" ma:index="21" nillable="true" ma:displayName="Location" ma:indexed="true" ma:internalName="MediaServiceLocation" ma:readOnly="true">
      <xsd:simpleType>
        <xsd:restriction base="dms:Text"/>
      </xsd:simpleType>
    </xsd:element>
    <xsd:element name="MediaServiceObjectDetectorVersions" ma:index="22" nillable="true" ma:displayName="MediaServiceObjectDetectorVersions" ma:hidden="true" ma:indexed="true" ma:internalName="MediaServiceObjectDetectorVersions" ma:readOnly="true">
      <xsd:simpleType>
        <xsd:restriction base="dms:Text"/>
      </xsd:simpleType>
    </xsd:element>
    <xsd:element name="MediaServiceSearchProperties" ma:index="23"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f06b4c2f-2c82-42f4-a7b1-f551fd148232" elementFormDefault="qualified">
    <xsd:import namespace="http://schemas.microsoft.com/office/2006/documentManagement/types"/>
    <xsd:import namespace="http://schemas.microsoft.com/office/infopath/2007/PartnerControls"/>
    <xsd:element name="SharedWithUsers" ma:index="1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Shared With Details" ma:internalName="SharedWithDetails" ma:readOnly="true">
      <xsd:simpleType>
        <xsd:restriction base="dms:Note">
          <xsd:maxLength value="255"/>
        </xsd:restriction>
      </xsd:simpleType>
    </xsd:element>
    <xsd:element name="TaxCatchAll" ma:index="20" nillable="true" ma:displayName="Taxonomy Catch All Column" ma:hidden="true" ma:list="{324322fb-54ae-441b-a0be-81c7a9c24d11}" ma:internalName="TaxCatchAll" ma:showField="CatchAllData" ma:web="f06b4c2f-2c82-42f4-a7b1-f551fd148232">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f06b4c2f-2c82-42f4-a7b1-f551fd148232" xsi:nil="true"/>
    <lcf76f155ced4ddcb4097134ff3c332f xmlns="3bedeca0-c2ed-4417-b266-8522ee8d026f">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D3849DBF-F719-48D5-9392-602A973F3965}"/>
</file>

<file path=customXml/itemProps2.xml><?xml version="1.0" encoding="utf-8"?>
<ds:datastoreItem xmlns:ds="http://schemas.openxmlformats.org/officeDocument/2006/customXml" ds:itemID="{67CC9FDC-0CF8-490A-ADED-B69CD2C087F6}"/>
</file>

<file path=customXml/itemProps3.xml><?xml version="1.0" encoding="utf-8"?>
<ds:datastoreItem xmlns:ds="http://schemas.openxmlformats.org/officeDocument/2006/customXml" ds:itemID="{F6C8D9DA-3E9A-4E84-AAB9-DA0DD0582A52}"/>
</file>

<file path=docProps/app.xml><?xml version="1.0" encoding="utf-8"?>
<Properties xmlns="http://schemas.openxmlformats.org/officeDocument/2006/extended-properties" xmlns:vt="http://schemas.openxmlformats.org/officeDocument/2006/docPropsVTypes">
  <TotalTime>49823</TotalTime>
  <Words>1512</Words>
  <Application>Microsoft Macintosh PowerPoint</Application>
  <PresentationFormat>ユーザー設定</PresentationFormat>
  <Paragraphs>256</Paragraphs>
  <Slides>56</Slides>
  <Notes>1</Notes>
  <HiddenSlides>0</HiddenSlides>
  <MMClips>0</MMClips>
  <ScaleCrop>false</ScaleCrop>
  <HeadingPairs>
    <vt:vector size="6" baseType="variant">
      <vt:variant>
        <vt:lpstr>使用されているフォント</vt:lpstr>
      </vt:variant>
      <vt:variant>
        <vt:i4>4</vt:i4>
      </vt:variant>
      <vt:variant>
        <vt:lpstr>テーマ</vt:lpstr>
      </vt:variant>
      <vt:variant>
        <vt:i4>1</vt:i4>
      </vt:variant>
      <vt:variant>
        <vt:lpstr>スライド タイトル</vt:lpstr>
      </vt:variant>
      <vt:variant>
        <vt:i4>56</vt:i4>
      </vt:variant>
    </vt:vector>
  </HeadingPairs>
  <TitlesOfParts>
    <vt:vector size="61" baseType="lpstr">
      <vt:lpstr>ヒラギノ角ゴ ProN W3</vt:lpstr>
      <vt:lpstr>ヒラギノ角ゴ ProN W6</vt:lpstr>
      <vt:lpstr>Courier New</vt:lpstr>
      <vt:lpstr>Helvetica Neue Light</vt:lpstr>
      <vt:lpstr>White</vt:lpstr>
      <vt:lpstr>Google Colaboratoryを使ってみよう</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Google Colaboratoryを使ってみよう</dc:title>
  <cp:lastModifiedBy>須藤　毅顕</cp:lastModifiedBy>
  <cp:revision>29</cp:revision>
  <dcterms:modified xsi:type="dcterms:W3CDTF">2024-08-01T01:01:21Z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0x010100E74597ED3F9DF04396CDAF7ADD5042AD</vt:lpwstr>
  </property>
</Properties>
</file>